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 snapToObjects="1">
      <p:cViewPr varScale="1">
        <p:scale>
          <a:sx n="120" d="100"/>
          <a:sy n="120" d="100"/>
        </p:scale>
        <p:origin x="73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00458E-7DAA-4376-A48B-83B28AC2152C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F1A8939-6A46-4D75-8A8D-D281D1FDF66C}">
      <dgm:prSet/>
      <dgm:spPr/>
      <dgm:t>
        <a:bodyPr/>
        <a:lstStyle/>
        <a:p>
          <a:r>
            <a:rPr lang="en-US"/>
            <a:t>- Система сітки — основа для створення адаптивних макетів</a:t>
          </a:r>
        </a:p>
      </dgm:t>
    </dgm:pt>
    <dgm:pt modelId="{7E45F94F-3FF6-4CE1-B194-5782A399DA45}" type="parTrans" cxnId="{78B2F12C-817F-4924-B210-5AA05AFB7EE0}">
      <dgm:prSet/>
      <dgm:spPr/>
      <dgm:t>
        <a:bodyPr/>
        <a:lstStyle/>
        <a:p>
          <a:endParaRPr lang="en-US"/>
        </a:p>
      </dgm:t>
    </dgm:pt>
    <dgm:pt modelId="{B5330A76-DE43-4000-B130-495DBA2B80C9}" type="sibTrans" cxnId="{78B2F12C-817F-4924-B210-5AA05AFB7EE0}">
      <dgm:prSet/>
      <dgm:spPr/>
      <dgm:t>
        <a:bodyPr/>
        <a:lstStyle/>
        <a:p>
          <a:endParaRPr lang="en-US"/>
        </a:p>
      </dgm:t>
    </dgm:pt>
    <dgm:pt modelId="{AE1EC333-3600-4B4C-BF9A-6719D65BC892}">
      <dgm:prSet/>
      <dgm:spPr/>
      <dgm:t>
        <a:bodyPr/>
        <a:lstStyle/>
        <a:p>
          <a:r>
            <a:rPr lang="en-US"/>
            <a:t>- Побудована на 12-колонковій системі</a:t>
          </a:r>
        </a:p>
      </dgm:t>
    </dgm:pt>
    <dgm:pt modelId="{0011D112-49A4-452F-B7E3-693F221FEDF9}" type="parTrans" cxnId="{6E8B7B01-3177-48E7-A863-A8EB7B2F1B2E}">
      <dgm:prSet/>
      <dgm:spPr/>
      <dgm:t>
        <a:bodyPr/>
        <a:lstStyle/>
        <a:p>
          <a:endParaRPr lang="en-US"/>
        </a:p>
      </dgm:t>
    </dgm:pt>
    <dgm:pt modelId="{1C5C2F23-D228-4BD8-ABAB-54CD879D7708}" type="sibTrans" cxnId="{6E8B7B01-3177-48E7-A863-A8EB7B2F1B2E}">
      <dgm:prSet/>
      <dgm:spPr/>
      <dgm:t>
        <a:bodyPr/>
        <a:lstStyle/>
        <a:p>
          <a:endParaRPr lang="en-US"/>
        </a:p>
      </dgm:t>
    </dgm:pt>
    <dgm:pt modelId="{7C4F24D2-4D75-44D1-85CA-6DFD622C4A99}">
      <dgm:prSet/>
      <dgm:spPr/>
      <dgm:t>
        <a:bodyPr/>
        <a:lstStyle/>
        <a:p>
          <a:r>
            <a:rPr lang="en-US"/>
            <a:t>- Використовує контейнер, ряди (row) і колонки (col)</a:t>
          </a:r>
        </a:p>
      </dgm:t>
    </dgm:pt>
    <dgm:pt modelId="{D7119F8F-0D8E-4FEE-B4AC-0C07E387F86F}" type="parTrans" cxnId="{BDCE4B9C-F15B-40C2-AAD7-B84D7A56EADE}">
      <dgm:prSet/>
      <dgm:spPr/>
      <dgm:t>
        <a:bodyPr/>
        <a:lstStyle/>
        <a:p>
          <a:endParaRPr lang="en-US"/>
        </a:p>
      </dgm:t>
    </dgm:pt>
    <dgm:pt modelId="{7F6E454C-7668-4ACE-BBF6-112DC6D86D1A}" type="sibTrans" cxnId="{BDCE4B9C-F15B-40C2-AAD7-B84D7A56EADE}">
      <dgm:prSet/>
      <dgm:spPr/>
      <dgm:t>
        <a:bodyPr/>
        <a:lstStyle/>
        <a:p>
          <a:endParaRPr lang="en-US"/>
        </a:p>
      </dgm:t>
    </dgm:pt>
    <dgm:pt modelId="{A3CA6E1F-41E7-4E4C-9DD0-3929DDC1E385}">
      <dgm:prSet/>
      <dgm:spPr/>
      <dgm:t>
        <a:bodyPr/>
        <a:lstStyle/>
        <a:p>
          <a:r>
            <a:rPr lang="en-US"/>
            <a:t>- Адаптується до різних розмірів екранів</a:t>
          </a:r>
        </a:p>
      </dgm:t>
    </dgm:pt>
    <dgm:pt modelId="{1D10AE88-C259-4113-BFA3-DBE9B0BC4D3A}" type="parTrans" cxnId="{23B6A5C4-4140-425E-A4A3-1EEFF64F9756}">
      <dgm:prSet/>
      <dgm:spPr/>
      <dgm:t>
        <a:bodyPr/>
        <a:lstStyle/>
        <a:p>
          <a:endParaRPr lang="en-US"/>
        </a:p>
      </dgm:t>
    </dgm:pt>
    <dgm:pt modelId="{E2269D49-7979-4638-8AFC-CC88ACBBEAB6}" type="sibTrans" cxnId="{23B6A5C4-4140-425E-A4A3-1EEFF64F9756}">
      <dgm:prSet/>
      <dgm:spPr/>
      <dgm:t>
        <a:bodyPr/>
        <a:lstStyle/>
        <a:p>
          <a:endParaRPr lang="en-US"/>
        </a:p>
      </dgm:t>
    </dgm:pt>
    <dgm:pt modelId="{A759DB76-E2D9-7446-B02D-6BC65421EA72}" type="pres">
      <dgm:prSet presAssocID="{EF00458E-7DAA-4376-A48B-83B28AC2152C}" presName="diagram" presStyleCnt="0">
        <dgm:presLayoutVars>
          <dgm:dir/>
          <dgm:resizeHandles val="exact"/>
        </dgm:presLayoutVars>
      </dgm:prSet>
      <dgm:spPr/>
    </dgm:pt>
    <dgm:pt modelId="{43C0B9C4-A74D-144C-9C4C-B2C970B0413A}" type="pres">
      <dgm:prSet presAssocID="{1F1A8939-6A46-4D75-8A8D-D281D1FDF66C}" presName="node" presStyleLbl="node1" presStyleIdx="0" presStyleCnt="4">
        <dgm:presLayoutVars>
          <dgm:bulletEnabled val="1"/>
        </dgm:presLayoutVars>
      </dgm:prSet>
      <dgm:spPr/>
    </dgm:pt>
    <dgm:pt modelId="{865149EF-48EB-7149-9EA2-A607210D280C}" type="pres">
      <dgm:prSet presAssocID="{B5330A76-DE43-4000-B130-495DBA2B80C9}" presName="sibTrans" presStyleCnt="0"/>
      <dgm:spPr/>
    </dgm:pt>
    <dgm:pt modelId="{E59665A2-8F8D-984C-8484-F7BEE922E305}" type="pres">
      <dgm:prSet presAssocID="{AE1EC333-3600-4B4C-BF9A-6719D65BC892}" presName="node" presStyleLbl="node1" presStyleIdx="1" presStyleCnt="4">
        <dgm:presLayoutVars>
          <dgm:bulletEnabled val="1"/>
        </dgm:presLayoutVars>
      </dgm:prSet>
      <dgm:spPr/>
    </dgm:pt>
    <dgm:pt modelId="{84D54D0C-1622-BD4F-81DC-49F53B46406B}" type="pres">
      <dgm:prSet presAssocID="{1C5C2F23-D228-4BD8-ABAB-54CD879D7708}" presName="sibTrans" presStyleCnt="0"/>
      <dgm:spPr/>
    </dgm:pt>
    <dgm:pt modelId="{FDE33576-F6AB-8945-B235-3797D57253DA}" type="pres">
      <dgm:prSet presAssocID="{7C4F24D2-4D75-44D1-85CA-6DFD622C4A99}" presName="node" presStyleLbl="node1" presStyleIdx="2" presStyleCnt="4">
        <dgm:presLayoutVars>
          <dgm:bulletEnabled val="1"/>
        </dgm:presLayoutVars>
      </dgm:prSet>
      <dgm:spPr/>
    </dgm:pt>
    <dgm:pt modelId="{0D8D4580-40B6-BE46-B2BB-9BE70A836D80}" type="pres">
      <dgm:prSet presAssocID="{7F6E454C-7668-4ACE-BBF6-112DC6D86D1A}" presName="sibTrans" presStyleCnt="0"/>
      <dgm:spPr/>
    </dgm:pt>
    <dgm:pt modelId="{A63E52A9-4E24-BB4A-8060-994A4E73DC60}" type="pres">
      <dgm:prSet presAssocID="{A3CA6E1F-41E7-4E4C-9DD0-3929DDC1E385}" presName="node" presStyleLbl="node1" presStyleIdx="3" presStyleCnt="4">
        <dgm:presLayoutVars>
          <dgm:bulletEnabled val="1"/>
        </dgm:presLayoutVars>
      </dgm:prSet>
      <dgm:spPr/>
    </dgm:pt>
  </dgm:ptLst>
  <dgm:cxnLst>
    <dgm:cxn modelId="{6E8B7B01-3177-48E7-A863-A8EB7B2F1B2E}" srcId="{EF00458E-7DAA-4376-A48B-83B28AC2152C}" destId="{AE1EC333-3600-4B4C-BF9A-6719D65BC892}" srcOrd="1" destOrd="0" parTransId="{0011D112-49A4-452F-B7E3-693F221FEDF9}" sibTransId="{1C5C2F23-D228-4BD8-ABAB-54CD879D7708}"/>
    <dgm:cxn modelId="{4C05DF09-5CA7-5F43-BAAE-CC9193A79EB0}" type="presOf" srcId="{AE1EC333-3600-4B4C-BF9A-6719D65BC892}" destId="{E59665A2-8F8D-984C-8484-F7BEE922E305}" srcOrd="0" destOrd="0" presId="urn:microsoft.com/office/officeart/2005/8/layout/default"/>
    <dgm:cxn modelId="{5782CF17-2D85-0349-A69E-CD31D272D22F}" type="presOf" srcId="{1F1A8939-6A46-4D75-8A8D-D281D1FDF66C}" destId="{43C0B9C4-A74D-144C-9C4C-B2C970B0413A}" srcOrd="0" destOrd="0" presId="urn:microsoft.com/office/officeart/2005/8/layout/default"/>
    <dgm:cxn modelId="{78B2F12C-817F-4924-B210-5AA05AFB7EE0}" srcId="{EF00458E-7DAA-4376-A48B-83B28AC2152C}" destId="{1F1A8939-6A46-4D75-8A8D-D281D1FDF66C}" srcOrd="0" destOrd="0" parTransId="{7E45F94F-3FF6-4CE1-B194-5782A399DA45}" sibTransId="{B5330A76-DE43-4000-B130-495DBA2B80C9}"/>
    <dgm:cxn modelId="{3F00565A-894D-8141-B05F-55930A035F25}" type="presOf" srcId="{A3CA6E1F-41E7-4E4C-9DD0-3929DDC1E385}" destId="{A63E52A9-4E24-BB4A-8060-994A4E73DC60}" srcOrd="0" destOrd="0" presId="urn:microsoft.com/office/officeart/2005/8/layout/default"/>
    <dgm:cxn modelId="{BDCE4B9C-F15B-40C2-AAD7-B84D7A56EADE}" srcId="{EF00458E-7DAA-4376-A48B-83B28AC2152C}" destId="{7C4F24D2-4D75-44D1-85CA-6DFD622C4A99}" srcOrd="2" destOrd="0" parTransId="{D7119F8F-0D8E-4FEE-B4AC-0C07E387F86F}" sibTransId="{7F6E454C-7668-4ACE-BBF6-112DC6D86D1A}"/>
    <dgm:cxn modelId="{23B6A5C4-4140-425E-A4A3-1EEFF64F9756}" srcId="{EF00458E-7DAA-4376-A48B-83B28AC2152C}" destId="{A3CA6E1F-41E7-4E4C-9DD0-3929DDC1E385}" srcOrd="3" destOrd="0" parTransId="{1D10AE88-C259-4113-BFA3-DBE9B0BC4D3A}" sibTransId="{E2269D49-7979-4638-8AFC-CC88ACBBEAB6}"/>
    <dgm:cxn modelId="{36F58FE4-085D-EA4F-8AC0-E57E32CCCEC0}" type="presOf" srcId="{EF00458E-7DAA-4376-A48B-83B28AC2152C}" destId="{A759DB76-E2D9-7446-B02D-6BC65421EA72}" srcOrd="0" destOrd="0" presId="urn:microsoft.com/office/officeart/2005/8/layout/default"/>
    <dgm:cxn modelId="{E8AC9FF4-02DE-8149-9324-B843E84C5808}" type="presOf" srcId="{7C4F24D2-4D75-44D1-85CA-6DFD622C4A99}" destId="{FDE33576-F6AB-8945-B235-3797D57253DA}" srcOrd="0" destOrd="0" presId="urn:microsoft.com/office/officeart/2005/8/layout/default"/>
    <dgm:cxn modelId="{73599600-E3D4-AF4D-A75E-B056B2DD9AA5}" type="presParOf" srcId="{A759DB76-E2D9-7446-B02D-6BC65421EA72}" destId="{43C0B9C4-A74D-144C-9C4C-B2C970B0413A}" srcOrd="0" destOrd="0" presId="urn:microsoft.com/office/officeart/2005/8/layout/default"/>
    <dgm:cxn modelId="{2D479B31-11CF-F441-8365-9FBDA6ADF427}" type="presParOf" srcId="{A759DB76-E2D9-7446-B02D-6BC65421EA72}" destId="{865149EF-48EB-7149-9EA2-A607210D280C}" srcOrd="1" destOrd="0" presId="urn:microsoft.com/office/officeart/2005/8/layout/default"/>
    <dgm:cxn modelId="{F01A7C5A-0BB0-FF41-95EF-AA169BF752DB}" type="presParOf" srcId="{A759DB76-E2D9-7446-B02D-6BC65421EA72}" destId="{E59665A2-8F8D-984C-8484-F7BEE922E305}" srcOrd="2" destOrd="0" presId="urn:microsoft.com/office/officeart/2005/8/layout/default"/>
    <dgm:cxn modelId="{5E66DC7F-2392-0640-9355-749D50FE3383}" type="presParOf" srcId="{A759DB76-E2D9-7446-B02D-6BC65421EA72}" destId="{84D54D0C-1622-BD4F-81DC-49F53B46406B}" srcOrd="3" destOrd="0" presId="urn:microsoft.com/office/officeart/2005/8/layout/default"/>
    <dgm:cxn modelId="{57DAC6CD-6D58-BA44-93C8-D2D0D3A83000}" type="presParOf" srcId="{A759DB76-E2D9-7446-B02D-6BC65421EA72}" destId="{FDE33576-F6AB-8945-B235-3797D57253DA}" srcOrd="4" destOrd="0" presId="urn:microsoft.com/office/officeart/2005/8/layout/default"/>
    <dgm:cxn modelId="{CD4B8EFE-4C98-9140-8DC8-6351C2536F87}" type="presParOf" srcId="{A759DB76-E2D9-7446-B02D-6BC65421EA72}" destId="{0D8D4580-40B6-BE46-B2BB-9BE70A836D80}" srcOrd="5" destOrd="0" presId="urn:microsoft.com/office/officeart/2005/8/layout/default"/>
    <dgm:cxn modelId="{26BE9CAE-6587-5141-BD33-615DA70EEAEF}" type="presParOf" srcId="{A759DB76-E2D9-7446-B02D-6BC65421EA72}" destId="{A63E52A9-4E24-BB4A-8060-994A4E73DC60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C5B6F25-8B30-40B3-BA0C-2616211B28E0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26E8A5B-C097-4386-95B4-CD5F19386A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- Контейнер є обгорткою для рядів і колонок</a:t>
          </a:r>
        </a:p>
      </dgm:t>
    </dgm:pt>
    <dgm:pt modelId="{5D3E66A4-2885-47F4-AA92-39EA9DDB35DD}" type="parTrans" cxnId="{3FC428A2-D451-48F6-805A-078946F29579}">
      <dgm:prSet/>
      <dgm:spPr/>
      <dgm:t>
        <a:bodyPr/>
        <a:lstStyle/>
        <a:p>
          <a:endParaRPr lang="en-US"/>
        </a:p>
      </dgm:t>
    </dgm:pt>
    <dgm:pt modelId="{F23B1C02-98C3-482A-AB58-4A2AB6296EF7}" type="sibTrans" cxnId="{3FC428A2-D451-48F6-805A-078946F29579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FE395970-FA52-44D0-BC9A-89324B9864B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- Доступні типи:</a:t>
          </a:r>
        </a:p>
      </dgm:t>
    </dgm:pt>
    <dgm:pt modelId="{CF580248-6C8D-4324-B392-32FC4744660C}" type="parTrans" cxnId="{E8F55C9A-51F2-4D3D-B92B-CA571953AC9B}">
      <dgm:prSet/>
      <dgm:spPr/>
      <dgm:t>
        <a:bodyPr/>
        <a:lstStyle/>
        <a:p>
          <a:endParaRPr lang="en-US"/>
        </a:p>
      </dgm:t>
    </dgm:pt>
    <dgm:pt modelId="{26C0060B-F2CE-4822-84DA-0543187BDBFE}" type="sibTrans" cxnId="{E8F55C9A-51F2-4D3D-B92B-CA571953AC9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45EDD14-E0D7-4FA9-8B69-F88D0E8D284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1. .container (фіксована ширина)</a:t>
          </a:r>
        </a:p>
      </dgm:t>
    </dgm:pt>
    <dgm:pt modelId="{D179DA47-6058-45EE-A0D1-43C91102DB02}" type="parTrans" cxnId="{6E0C1308-6684-4753-B981-1EFB5B693C67}">
      <dgm:prSet/>
      <dgm:spPr/>
      <dgm:t>
        <a:bodyPr/>
        <a:lstStyle/>
        <a:p>
          <a:endParaRPr lang="en-US"/>
        </a:p>
      </dgm:t>
    </dgm:pt>
    <dgm:pt modelId="{7119CBFC-DDD9-477E-9E80-2138F8DD0F3E}" type="sibTrans" cxnId="{6E0C1308-6684-4753-B981-1EFB5B693C6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DDA0EC2-2832-4946-BBCF-2FC45212217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2. .container-fluid (займає всю ширину)</a:t>
          </a:r>
        </a:p>
      </dgm:t>
    </dgm:pt>
    <dgm:pt modelId="{A7F003AA-8FE7-460C-BBD7-D229C6778A22}" type="parTrans" cxnId="{37533E87-B443-4EDE-9B2D-56A888D25738}">
      <dgm:prSet/>
      <dgm:spPr/>
      <dgm:t>
        <a:bodyPr/>
        <a:lstStyle/>
        <a:p>
          <a:endParaRPr lang="en-US"/>
        </a:p>
      </dgm:t>
    </dgm:pt>
    <dgm:pt modelId="{463E7AB2-0082-4B5A-B06F-F3C3607820A5}" type="sibTrans" cxnId="{37533E87-B443-4EDE-9B2D-56A888D2573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53938BD-FF79-4F38-BB74-ACCC5372004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- Використовується для центрованих макетів</a:t>
          </a:r>
        </a:p>
      </dgm:t>
    </dgm:pt>
    <dgm:pt modelId="{BB6BC9EE-47BE-431D-B1D1-0068EDCF2ABD}" type="parTrans" cxnId="{B19C647C-DC35-4030-B52A-19EA9A1DA7AE}">
      <dgm:prSet/>
      <dgm:spPr/>
      <dgm:t>
        <a:bodyPr/>
        <a:lstStyle/>
        <a:p>
          <a:endParaRPr lang="en-US"/>
        </a:p>
      </dgm:t>
    </dgm:pt>
    <dgm:pt modelId="{B6CE2549-9991-4061-BC05-3BA873ACFFBD}" type="sibTrans" cxnId="{B19C647C-DC35-4030-B52A-19EA9A1DA7AE}">
      <dgm:prSet/>
      <dgm:spPr/>
      <dgm:t>
        <a:bodyPr/>
        <a:lstStyle/>
        <a:p>
          <a:endParaRPr lang="en-US"/>
        </a:p>
      </dgm:t>
    </dgm:pt>
    <dgm:pt modelId="{56057ED9-9D47-C547-9C53-E403AD4343C4}" type="pres">
      <dgm:prSet presAssocID="{BC5B6F25-8B30-40B3-BA0C-2616211B28E0}" presName="Name0" presStyleCnt="0">
        <dgm:presLayoutVars>
          <dgm:dir/>
          <dgm:resizeHandles val="exact"/>
        </dgm:presLayoutVars>
      </dgm:prSet>
      <dgm:spPr/>
    </dgm:pt>
    <dgm:pt modelId="{D9191AD2-1E6A-3E42-A40E-7503F079F2F7}" type="pres">
      <dgm:prSet presAssocID="{826E8A5B-C097-4386-95B4-CD5F19386A92}" presName="node" presStyleLbl="node1" presStyleIdx="0" presStyleCnt="5">
        <dgm:presLayoutVars>
          <dgm:bulletEnabled val="1"/>
        </dgm:presLayoutVars>
      </dgm:prSet>
      <dgm:spPr/>
    </dgm:pt>
    <dgm:pt modelId="{B92F49DC-B57A-494F-97DF-862D070D4A64}" type="pres">
      <dgm:prSet presAssocID="{F23B1C02-98C3-482A-AB58-4A2AB6296EF7}" presName="sibTrans" presStyleLbl="sibTrans1D1" presStyleIdx="0" presStyleCnt="4"/>
      <dgm:spPr/>
    </dgm:pt>
    <dgm:pt modelId="{7A7EEDCA-6EBE-BE4C-A033-EE8A2FC43620}" type="pres">
      <dgm:prSet presAssocID="{F23B1C02-98C3-482A-AB58-4A2AB6296EF7}" presName="connectorText" presStyleLbl="sibTrans1D1" presStyleIdx="0" presStyleCnt="4"/>
      <dgm:spPr/>
    </dgm:pt>
    <dgm:pt modelId="{D728F968-875D-0942-BB34-355480F24673}" type="pres">
      <dgm:prSet presAssocID="{FE395970-FA52-44D0-BC9A-89324B9864B9}" presName="node" presStyleLbl="node1" presStyleIdx="1" presStyleCnt="5">
        <dgm:presLayoutVars>
          <dgm:bulletEnabled val="1"/>
        </dgm:presLayoutVars>
      </dgm:prSet>
      <dgm:spPr/>
    </dgm:pt>
    <dgm:pt modelId="{E5A3CD46-67FF-4D4E-979F-5A84A2E545B8}" type="pres">
      <dgm:prSet presAssocID="{26C0060B-F2CE-4822-84DA-0543187BDBFE}" presName="sibTrans" presStyleLbl="sibTrans1D1" presStyleIdx="1" presStyleCnt="4"/>
      <dgm:spPr/>
    </dgm:pt>
    <dgm:pt modelId="{530D73BE-E72C-6941-BB47-6BBB5D373790}" type="pres">
      <dgm:prSet presAssocID="{26C0060B-F2CE-4822-84DA-0543187BDBFE}" presName="connectorText" presStyleLbl="sibTrans1D1" presStyleIdx="1" presStyleCnt="4"/>
      <dgm:spPr/>
    </dgm:pt>
    <dgm:pt modelId="{75AA94B2-1F96-9A49-BF6E-9BC98B623282}" type="pres">
      <dgm:prSet presAssocID="{745EDD14-E0D7-4FA9-8B69-F88D0E8D284F}" presName="node" presStyleLbl="node1" presStyleIdx="2" presStyleCnt="5">
        <dgm:presLayoutVars>
          <dgm:bulletEnabled val="1"/>
        </dgm:presLayoutVars>
      </dgm:prSet>
      <dgm:spPr/>
    </dgm:pt>
    <dgm:pt modelId="{849C6B88-1879-B44C-9B5D-89FDD1677BED}" type="pres">
      <dgm:prSet presAssocID="{7119CBFC-DDD9-477E-9E80-2138F8DD0F3E}" presName="sibTrans" presStyleLbl="sibTrans1D1" presStyleIdx="2" presStyleCnt="4"/>
      <dgm:spPr/>
    </dgm:pt>
    <dgm:pt modelId="{D7460DF5-F863-AD45-AEF0-0C329CF73C99}" type="pres">
      <dgm:prSet presAssocID="{7119CBFC-DDD9-477E-9E80-2138F8DD0F3E}" presName="connectorText" presStyleLbl="sibTrans1D1" presStyleIdx="2" presStyleCnt="4"/>
      <dgm:spPr/>
    </dgm:pt>
    <dgm:pt modelId="{F20279EC-94F5-8241-8397-ACC8A98154CA}" type="pres">
      <dgm:prSet presAssocID="{3DDA0EC2-2832-4946-BBCF-2FC452122171}" presName="node" presStyleLbl="node1" presStyleIdx="3" presStyleCnt="5">
        <dgm:presLayoutVars>
          <dgm:bulletEnabled val="1"/>
        </dgm:presLayoutVars>
      </dgm:prSet>
      <dgm:spPr/>
    </dgm:pt>
    <dgm:pt modelId="{F13DF4A2-3249-B349-81C4-9206BF04A890}" type="pres">
      <dgm:prSet presAssocID="{463E7AB2-0082-4B5A-B06F-F3C3607820A5}" presName="sibTrans" presStyleLbl="sibTrans1D1" presStyleIdx="3" presStyleCnt="4"/>
      <dgm:spPr/>
    </dgm:pt>
    <dgm:pt modelId="{38EAB0F5-5A26-2E41-820B-C54EF4400BFE}" type="pres">
      <dgm:prSet presAssocID="{463E7AB2-0082-4B5A-B06F-F3C3607820A5}" presName="connectorText" presStyleLbl="sibTrans1D1" presStyleIdx="3" presStyleCnt="4"/>
      <dgm:spPr/>
    </dgm:pt>
    <dgm:pt modelId="{CABCF748-CAE9-A944-85A9-3B0BDC854615}" type="pres">
      <dgm:prSet presAssocID="{A53938BD-FF79-4F38-BB74-ACCC5372004D}" presName="node" presStyleLbl="node1" presStyleIdx="4" presStyleCnt="5">
        <dgm:presLayoutVars>
          <dgm:bulletEnabled val="1"/>
        </dgm:presLayoutVars>
      </dgm:prSet>
      <dgm:spPr/>
    </dgm:pt>
  </dgm:ptLst>
  <dgm:cxnLst>
    <dgm:cxn modelId="{6E0C1308-6684-4753-B981-1EFB5B693C67}" srcId="{BC5B6F25-8B30-40B3-BA0C-2616211B28E0}" destId="{745EDD14-E0D7-4FA9-8B69-F88D0E8D284F}" srcOrd="2" destOrd="0" parTransId="{D179DA47-6058-45EE-A0D1-43C91102DB02}" sibTransId="{7119CBFC-DDD9-477E-9E80-2138F8DD0F3E}"/>
    <dgm:cxn modelId="{588ED51A-6D5E-EA4C-8D50-47A456412749}" type="presOf" srcId="{7119CBFC-DDD9-477E-9E80-2138F8DD0F3E}" destId="{849C6B88-1879-B44C-9B5D-89FDD1677BED}" srcOrd="0" destOrd="0" presId="urn:microsoft.com/office/officeart/2016/7/layout/RepeatingBendingProcessNew"/>
    <dgm:cxn modelId="{5BF39E39-F73F-5D47-AC3B-A9035B752B23}" type="presOf" srcId="{3DDA0EC2-2832-4946-BBCF-2FC452122171}" destId="{F20279EC-94F5-8241-8397-ACC8A98154CA}" srcOrd="0" destOrd="0" presId="urn:microsoft.com/office/officeart/2016/7/layout/RepeatingBendingProcessNew"/>
    <dgm:cxn modelId="{1756DD3A-DD42-504D-AE19-A88143F51E1E}" type="presOf" srcId="{745EDD14-E0D7-4FA9-8B69-F88D0E8D284F}" destId="{75AA94B2-1F96-9A49-BF6E-9BC98B623282}" srcOrd="0" destOrd="0" presId="urn:microsoft.com/office/officeart/2016/7/layout/RepeatingBendingProcessNew"/>
    <dgm:cxn modelId="{AE18525B-7C99-B64A-ADF2-F5236F102C40}" type="presOf" srcId="{7119CBFC-DDD9-477E-9E80-2138F8DD0F3E}" destId="{D7460DF5-F863-AD45-AEF0-0C329CF73C99}" srcOrd="1" destOrd="0" presId="urn:microsoft.com/office/officeart/2016/7/layout/RepeatingBendingProcessNew"/>
    <dgm:cxn modelId="{A7BBEC70-3FE8-BA44-929D-CCED70485E44}" type="presOf" srcId="{F23B1C02-98C3-482A-AB58-4A2AB6296EF7}" destId="{B92F49DC-B57A-494F-97DF-862D070D4A64}" srcOrd="0" destOrd="0" presId="urn:microsoft.com/office/officeart/2016/7/layout/RepeatingBendingProcessNew"/>
    <dgm:cxn modelId="{3E8CCD76-BE68-5142-B3EB-15A9A0513B95}" type="presOf" srcId="{A53938BD-FF79-4F38-BB74-ACCC5372004D}" destId="{CABCF748-CAE9-A944-85A9-3B0BDC854615}" srcOrd="0" destOrd="0" presId="urn:microsoft.com/office/officeart/2016/7/layout/RepeatingBendingProcessNew"/>
    <dgm:cxn modelId="{B19C647C-DC35-4030-B52A-19EA9A1DA7AE}" srcId="{BC5B6F25-8B30-40B3-BA0C-2616211B28E0}" destId="{A53938BD-FF79-4F38-BB74-ACCC5372004D}" srcOrd="4" destOrd="0" parTransId="{BB6BC9EE-47BE-431D-B1D1-0068EDCF2ABD}" sibTransId="{B6CE2549-9991-4061-BC05-3BA873ACFFBD}"/>
    <dgm:cxn modelId="{37533E87-B443-4EDE-9B2D-56A888D25738}" srcId="{BC5B6F25-8B30-40B3-BA0C-2616211B28E0}" destId="{3DDA0EC2-2832-4946-BBCF-2FC452122171}" srcOrd="3" destOrd="0" parTransId="{A7F003AA-8FE7-460C-BBD7-D229C6778A22}" sibTransId="{463E7AB2-0082-4B5A-B06F-F3C3607820A5}"/>
    <dgm:cxn modelId="{57F1A78E-7D5D-EA44-8E0B-C7113EF3F959}" type="presOf" srcId="{463E7AB2-0082-4B5A-B06F-F3C3607820A5}" destId="{38EAB0F5-5A26-2E41-820B-C54EF4400BFE}" srcOrd="1" destOrd="0" presId="urn:microsoft.com/office/officeart/2016/7/layout/RepeatingBendingProcessNew"/>
    <dgm:cxn modelId="{57BAE88E-349F-A14A-9102-0F82A8897E1C}" type="presOf" srcId="{826E8A5B-C097-4386-95B4-CD5F19386A92}" destId="{D9191AD2-1E6A-3E42-A40E-7503F079F2F7}" srcOrd="0" destOrd="0" presId="urn:microsoft.com/office/officeart/2016/7/layout/RepeatingBendingProcessNew"/>
    <dgm:cxn modelId="{E8F55C9A-51F2-4D3D-B92B-CA571953AC9B}" srcId="{BC5B6F25-8B30-40B3-BA0C-2616211B28E0}" destId="{FE395970-FA52-44D0-BC9A-89324B9864B9}" srcOrd="1" destOrd="0" parTransId="{CF580248-6C8D-4324-B392-32FC4744660C}" sibTransId="{26C0060B-F2CE-4822-84DA-0543187BDBFE}"/>
    <dgm:cxn modelId="{3FC428A2-D451-48F6-805A-078946F29579}" srcId="{BC5B6F25-8B30-40B3-BA0C-2616211B28E0}" destId="{826E8A5B-C097-4386-95B4-CD5F19386A92}" srcOrd="0" destOrd="0" parTransId="{5D3E66A4-2885-47F4-AA92-39EA9DDB35DD}" sibTransId="{F23B1C02-98C3-482A-AB58-4A2AB6296EF7}"/>
    <dgm:cxn modelId="{A5ADD3B6-C59B-8849-9E4E-AB212BF6F69B}" type="presOf" srcId="{BC5B6F25-8B30-40B3-BA0C-2616211B28E0}" destId="{56057ED9-9D47-C547-9C53-E403AD4343C4}" srcOrd="0" destOrd="0" presId="urn:microsoft.com/office/officeart/2016/7/layout/RepeatingBendingProcessNew"/>
    <dgm:cxn modelId="{8AA5BBCB-2D12-2B49-A800-C61E9F541842}" type="presOf" srcId="{F23B1C02-98C3-482A-AB58-4A2AB6296EF7}" destId="{7A7EEDCA-6EBE-BE4C-A033-EE8A2FC43620}" srcOrd="1" destOrd="0" presId="urn:microsoft.com/office/officeart/2016/7/layout/RepeatingBendingProcessNew"/>
    <dgm:cxn modelId="{640FABCE-CD5F-F541-B023-D0B88AA3362F}" type="presOf" srcId="{26C0060B-F2CE-4822-84DA-0543187BDBFE}" destId="{530D73BE-E72C-6941-BB47-6BBB5D373790}" srcOrd="1" destOrd="0" presId="urn:microsoft.com/office/officeart/2016/7/layout/RepeatingBendingProcessNew"/>
    <dgm:cxn modelId="{F71529E8-AB56-CA43-B2F1-1EE9D88D8C41}" type="presOf" srcId="{FE395970-FA52-44D0-BC9A-89324B9864B9}" destId="{D728F968-875D-0942-BB34-355480F24673}" srcOrd="0" destOrd="0" presId="urn:microsoft.com/office/officeart/2016/7/layout/RepeatingBendingProcessNew"/>
    <dgm:cxn modelId="{22CCDBE8-516C-D14E-9DA4-62FD7E3F50FB}" type="presOf" srcId="{463E7AB2-0082-4B5A-B06F-F3C3607820A5}" destId="{F13DF4A2-3249-B349-81C4-9206BF04A890}" srcOrd="0" destOrd="0" presId="urn:microsoft.com/office/officeart/2016/7/layout/RepeatingBendingProcessNew"/>
    <dgm:cxn modelId="{DDF650EF-DF5F-EA41-B381-9989B1F7E38C}" type="presOf" srcId="{26C0060B-F2CE-4822-84DA-0543187BDBFE}" destId="{E5A3CD46-67FF-4D4E-979F-5A84A2E545B8}" srcOrd="0" destOrd="0" presId="urn:microsoft.com/office/officeart/2016/7/layout/RepeatingBendingProcessNew"/>
    <dgm:cxn modelId="{376A8760-E1B9-854D-89F8-FF5140F9D455}" type="presParOf" srcId="{56057ED9-9D47-C547-9C53-E403AD4343C4}" destId="{D9191AD2-1E6A-3E42-A40E-7503F079F2F7}" srcOrd="0" destOrd="0" presId="urn:microsoft.com/office/officeart/2016/7/layout/RepeatingBendingProcessNew"/>
    <dgm:cxn modelId="{472F7BCE-9EC8-5547-9AE1-C8CA80EE6411}" type="presParOf" srcId="{56057ED9-9D47-C547-9C53-E403AD4343C4}" destId="{B92F49DC-B57A-494F-97DF-862D070D4A64}" srcOrd="1" destOrd="0" presId="urn:microsoft.com/office/officeart/2016/7/layout/RepeatingBendingProcessNew"/>
    <dgm:cxn modelId="{4B0EDC05-C673-B641-91C4-DE4AA8DC6192}" type="presParOf" srcId="{B92F49DC-B57A-494F-97DF-862D070D4A64}" destId="{7A7EEDCA-6EBE-BE4C-A033-EE8A2FC43620}" srcOrd="0" destOrd="0" presId="urn:microsoft.com/office/officeart/2016/7/layout/RepeatingBendingProcessNew"/>
    <dgm:cxn modelId="{5AAA34E0-BDFC-1B45-AFBD-5804E74FAF12}" type="presParOf" srcId="{56057ED9-9D47-C547-9C53-E403AD4343C4}" destId="{D728F968-875D-0942-BB34-355480F24673}" srcOrd="2" destOrd="0" presId="urn:microsoft.com/office/officeart/2016/7/layout/RepeatingBendingProcessNew"/>
    <dgm:cxn modelId="{EDF8BFA9-08BA-DD4F-8D10-CCED4F9228AB}" type="presParOf" srcId="{56057ED9-9D47-C547-9C53-E403AD4343C4}" destId="{E5A3CD46-67FF-4D4E-979F-5A84A2E545B8}" srcOrd="3" destOrd="0" presId="urn:microsoft.com/office/officeart/2016/7/layout/RepeatingBendingProcessNew"/>
    <dgm:cxn modelId="{A82EBBAD-00EF-B644-AE1C-933EA6CE5E1A}" type="presParOf" srcId="{E5A3CD46-67FF-4D4E-979F-5A84A2E545B8}" destId="{530D73BE-E72C-6941-BB47-6BBB5D373790}" srcOrd="0" destOrd="0" presId="urn:microsoft.com/office/officeart/2016/7/layout/RepeatingBendingProcessNew"/>
    <dgm:cxn modelId="{96C85B20-9221-E142-97CC-78201317B8CD}" type="presParOf" srcId="{56057ED9-9D47-C547-9C53-E403AD4343C4}" destId="{75AA94B2-1F96-9A49-BF6E-9BC98B623282}" srcOrd="4" destOrd="0" presId="urn:microsoft.com/office/officeart/2016/7/layout/RepeatingBendingProcessNew"/>
    <dgm:cxn modelId="{BFFC2550-BDA8-074A-BF02-D81C946EC420}" type="presParOf" srcId="{56057ED9-9D47-C547-9C53-E403AD4343C4}" destId="{849C6B88-1879-B44C-9B5D-89FDD1677BED}" srcOrd="5" destOrd="0" presId="urn:microsoft.com/office/officeart/2016/7/layout/RepeatingBendingProcessNew"/>
    <dgm:cxn modelId="{68AACF67-B7F9-984B-9075-0CD1701703D2}" type="presParOf" srcId="{849C6B88-1879-B44C-9B5D-89FDD1677BED}" destId="{D7460DF5-F863-AD45-AEF0-0C329CF73C99}" srcOrd="0" destOrd="0" presId="urn:microsoft.com/office/officeart/2016/7/layout/RepeatingBendingProcessNew"/>
    <dgm:cxn modelId="{03D68ADC-059E-3544-A8A8-6C56ED263BB5}" type="presParOf" srcId="{56057ED9-9D47-C547-9C53-E403AD4343C4}" destId="{F20279EC-94F5-8241-8397-ACC8A98154CA}" srcOrd="6" destOrd="0" presId="urn:microsoft.com/office/officeart/2016/7/layout/RepeatingBendingProcessNew"/>
    <dgm:cxn modelId="{06B9D023-6E2D-3E45-96C6-A0EC36EC2134}" type="presParOf" srcId="{56057ED9-9D47-C547-9C53-E403AD4343C4}" destId="{F13DF4A2-3249-B349-81C4-9206BF04A890}" srcOrd="7" destOrd="0" presId="urn:microsoft.com/office/officeart/2016/7/layout/RepeatingBendingProcessNew"/>
    <dgm:cxn modelId="{EEC16EC2-89B3-8748-922B-7F77B5E8731B}" type="presParOf" srcId="{F13DF4A2-3249-B349-81C4-9206BF04A890}" destId="{38EAB0F5-5A26-2E41-820B-C54EF4400BFE}" srcOrd="0" destOrd="0" presId="urn:microsoft.com/office/officeart/2016/7/layout/RepeatingBendingProcessNew"/>
    <dgm:cxn modelId="{9B2AFFC3-A900-5F4D-B3E6-8C05962E4B4B}" type="presParOf" srcId="{56057ED9-9D47-C547-9C53-E403AD4343C4}" destId="{CABCF748-CAE9-A944-85A9-3B0BDC854615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C0B9C4-A74D-144C-9C4C-B2C970B0413A}">
      <dsp:nvSpPr>
        <dsp:cNvPr id="0" name=""/>
        <dsp:cNvSpPr/>
      </dsp:nvSpPr>
      <dsp:spPr>
        <a:xfrm>
          <a:off x="631" y="1166557"/>
          <a:ext cx="2463866" cy="147832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 Система сітки — основа для створення адаптивних макетів</a:t>
          </a:r>
        </a:p>
      </dsp:txBody>
      <dsp:txXfrm>
        <a:off x="631" y="1166557"/>
        <a:ext cx="2463866" cy="1478320"/>
      </dsp:txXfrm>
    </dsp:sp>
    <dsp:sp modelId="{E59665A2-8F8D-984C-8484-F7BEE922E305}">
      <dsp:nvSpPr>
        <dsp:cNvPr id="0" name=""/>
        <dsp:cNvSpPr/>
      </dsp:nvSpPr>
      <dsp:spPr>
        <a:xfrm>
          <a:off x="2710885" y="1166557"/>
          <a:ext cx="2463866" cy="1478320"/>
        </a:xfrm>
        <a:prstGeom prst="rect">
          <a:avLst/>
        </a:prstGeom>
        <a:solidFill>
          <a:schemeClr val="accent2">
            <a:hueOff val="1560507"/>
            <a:satOff val="-1946"/>
            <a:lumOff val="45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 Побудована на 12-колонковій системі</a:t>
          </a:r>
        </a:p>
      </dsp:txBody>
      <dsp:txXfrm>
        <a:off x="2710885" y="1166557"/>
        <a:ext cx="2463866" cy="1478320"/>
      </dsp:txXfrm>
    </dsp:sp>
    <dsp:sp modelId="{FDE33576-F6AB-8945-B235-3797D57253DA}">
      <dsp:nvSpPr>
        <dsp:cNvPr id="0" name=""/>
        <dsp:cNvSpPr/>
      </dsp:nvSpPr>
      <dsp:spPr>
        <a:xfrm>
          <a:off x="631" y="2891263"/>
          <a:ext cx="2463866" cy="1478320"/>
        </a:xfrm>
        <a:prstGeom prst="rect">
          <a:avLst/>
        </a:prstGeom>
        <a:solidFill>
          <a:schemeClr val="accent2">
            <a:hueOff val="3121013"/>
            <a:satOff val="-3893"/>
            <a:lumOff val="91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 Використовує контейнер, ряди (row) і колонки (col)</a:t>
          </a:r>
        </a:p>
      </dsp:txBody>
      <dsp:txXfrm>
        <a:off x="631" y="2891263"/>
        <a:ext cx="2463866" cy="1478320"/>
      </dsp:txXfrm>
    </dsp:sp>
    <dsp:sp modelId="{A63E52A9-4E24-BB4A-8060-994A4E73DC60}">
      <dsp:nvSpPr>
        <dsp:cNvPr id="0" name=""/>
        <dsp:cNvSpPr/>
      </dsp:nvSpPr>
      <dsp:spPr>
        <a:xfrm>
          <a:off x="2710885" y="2891263"/>
          <a:ext cx="2463866" cy="1478320"/>
        </a:xfrm>
        <a:prstGeom prst="rect">
          <a:avLst/>
        </a:prstGeom>
        <a:solidFill>
          <a:schemeClr val="accent2">
            <a:hueOff val="4681520"/>
            <a:satOff val="-5839"/>
            <a:lumOff val="137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- Адаптується до різних розмірів екранів</a:t>
          </a:r>
        </a:p>
      </dsp:txBody>
      <dsp:txXfrm>
        <a:off x="2710885" y="2891263"/>
        <a:ext cx="2463866" cy="14783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2F49DC-B57A-494F-97DF-862D070D4A64}">
      <dsp:nvSpPr>
        <dsp:cNvPr id="0" name=""/>
        <dsp:cNvSpPr/>
      </dsp:nvSpPr>
      <dsp:spPr>
        <a:xfrm>
          <a:off x="2280144" y="984220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13486" y="1027322"/>
        <a:ext cx="26172" cy="5234"/>
      </dsp:txXfrm>
    </dsp:sp>
    <dsp:sp modelId="{D9191AD2-1E6A-3E42-A40E-7503F079F2F7}">
      <dsp:nvSpPr>
        <dsp:cNvPr id="0" name=""/>
        <dsp:cNvSpPr/>
      </dsp:nvSpPr>
      <dsp:spPr>
        <a:xfrm>
          <a:off x="6045" y="347170"/>
          <a:ext cx="2275898" cy="136553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Контейнер є обгорткою для рядів і колонок</a:t>
          </a:r>
        </a:p>
      </dsp:txBody>
      <dsp:txXfrm>
        <a:off x="6045" y="347170"/>
        <a:ext cx="2275898" cy="1365538"/>
      </dsp:txXfrm>
    </dsp:sp>
    <dsp:sp modelId="{E5A3CD46-67FF-4D4E-979F-5A84A2E545B8}">
      <dsp:nvSpPr>
        <dsp:cNvPr id="0" name=""/>
        <dsp:cNvSpPr/>
      </dsp:nvSpPr>
      <dsp:spPr>
        <a:xfrm>
          <a:off x="5079499" y="984220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12841" y="1027322"/>
        <a:ext cx="26172" cy="5234"/>
      </dsp:txXfrm>
    </dsp:sp>
    <dsp:sp modelId="{D728F968-875D-0942-BB34-355480F24673}">
      <dsp:nvSpPr>
        <dsp:cNvPr id="0" name=""/>
        <dsp:cNvSpPr/>
      </dsp:nvSpPr>
      <dsp:spPr>
        <a:xfrm>
          <a:off x="2805400" y="347170"/>
          <a:ext cx="2275898" cy="136553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Доступні типи:</a:t>
          </a:r>
        </a:p>
      </dsp:txBody>
      <dsp:txXfrm>
        <a:off x="2805400" y="347170"/>
        <a:ext cx="2275898" cy="1365538"/>
      </dsp:txXfrm>
    </dsp:sp>
    <dsp:sp modelId="{849C6B88-1879-B44C-9B5D-89FDD1677BED}">
      <dsp:nvSpPr>
        <dsp:cNvPr id="0" name=""/>
        <dsp:cNvSpPr/>
      </dsp:nvSpPr>
      <dsp:spPr>
        <a:xfrm>
          <a:off x="1143995" y="1710909"/>
          <a:ext cx="5598709" cy="492856"/>
        </a:xfrm>
        <a:custGeom>
          <a:avLst/>
          <a:gdLst/>
          <a:ahLst/>
          <a:cxnLst/>
          <a:rect l="0" t="0" r="0" b="0"/>
          <a:pathLst>
            <a:path>
              <a:moveTo>
                <a:pt x="5598709" y="0"/>
              </a:moveTo>
              <a:lnTo>
                <a:pt x="5598709" y="263528"/>
              </a:lnTo>
              <a:lnTo>
                <a:pt x="0" y="263528"/>
              </a:lnTo>
              <a:lnTo>
                <a:pt x="0" y="492856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02771" y="1954720"/>
        <a:ext cx="281156" cy="5234"/>
      </dsp:txXfrm>
    </dsp:sp>
    <dsp:sp modelId="{75AA94B2-1F96-9A49-BF6E-9BC98B623282}">
      <dsp:nvSpPr>
        <dsp:cNvPr id="0" name=""/>
        <dsp:cNvSpPr/>
      </dsp:nvSpPr>
      <dsp:spPr>
        <a:xfrm>
          <a:off x="5604755" y="347170"/>
          <a:ext cx="2275898" cy="136553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1. .container (фіксована ширина)</a:t>
          </a:r>
        </a:p>
      </dsp:txBody>
      <dsp:txXfrm>
        <a:off x="5604755" y="347170"/>
        <a:ext cx="2275898" cy="1365538"/>
      </dsp:txXfrm>
    </dsp:sp>
    <dsp:sp modelId="{F13DF4A2-3249-B349-81C4-9206BF04A890}">
      <dsp:nvSpPr>
        <dsp:cNvPr id="0" name=""/>
        <dsp:cNvSpPr/>
      </dsp:nvSpPr>
      <dsp:spPr>
        <a:xfrm>
          <a:off x="2280144" y="2873215"/>
          <a:ext cx="49285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2856" y="45720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13486" y="2916318"/>
        <a:ext cx="26172" cy="5234"/>
      </dsp:txXfrm>
    </dsp:sp>
    <dsp:sp modelId="{F20279EC-94F5-8241-8397-ACC8A98154CA}">
      <dsp:nvSpPr>
        <dsp:cNvPr id="0" name=""/>
        <dsp:cNvSpPr/>
      </dsp:nvSpPr>
      <dsp:spPr>
        <a:xfrm>
          <a:off x="6045" y="2236166"/>
          <a:ext cx="2275898" cy="136553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2. .container-fluid (займає всю ширину)</a:t>
          </a:r>
        </a:p>
      </dsp:txBody>
      <dsp:txXfrm>
        <a:off x="6045" y="2236166"/>
        <a:ext cx="2275898" cy="1365538"/>
      </dsp:txXfrm>
    </dsp:sp>
    <dsp:sp modelId="{CABCF748-CAE9-A944-85A9-3B0BDC854615}">
      <dsp:nvSpPr>
        <dsp:cNvPr id="0" name=""/>
        <dsp:cNvSpPr/>
      </dsp:nvSpPr>
      <dsp:spPr>
        <a:xfrm>
          <a:off x="2805400" y="2236166"/>
          <a:ext cx="2275898" cy="136553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521" tIns="117061" rIns="111521" bIns="117061" numCol="1" spcCol="1270" anchor="ctr" anchorCtr="0">
          <a:noAutofit/>
        </a:bodyPr>
        <a:lstStyle/>
        <a:p>
          <a:pPr marL="0" lvl="0" indent="0" algn="ctr" defTabSz="8445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- Використовується для центрованих макетів</a:t>
          </a:r>
        </a:p>
      </dsp:txBody>
      <dsp:txXfrm>
        <a:off x="2805400" y="2236166"/>
        <a:ext cx="2275898" cy="13655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16F42E0-28DF-4093-AFC5-CA01F54C8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Tennis Court Net Hit By The Wind">
            <a:extLst>
              <a:ext uri="{FF2B5EF4-FFF2-40B4-BE49-F238E27FC236}">
                <a16:creationId xmlns:a16="http://schemas.microsoft.com/office/drawing/2014/main" id="{01A12CBF-353A-B1E8-0CBB-859734145D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6221" r="8566" b="1"/>
          <a:stretch/>
        </p:blipFill>
        <p:spPr>
          <a:xfrm>
            <a:off x="2" y="-22"/>
            <a:ext cx="9143998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511893" y="2511887"/>
            <a:ext cx="6858003" cy="1834218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70780" y="1682484"/>
            <a:ext cx="6858003" cy="3493010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4" y="728897"/>
            <a:ext cx="4089397" cy="3728614"/>
          </a:xfrm>
        </p:spPr>
        <p:txBody>
          <a:bodyPr anchor="t">
            <a:normAutofit/>
          </a:bodyPr>
          <a:lstStyle/>
          <a:p>
            <a:pPr algn="r"/>
            <a:r>
              <a:rPr lang="en-GB" sz="4500">
                <a:solidFill>
                  <a:srgbClr val="FFFFFF"/>
                </a:solidFill>
              </a:rPr>
              <a:t>Bootstrap Grid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4291" y="4629217"/>
            <a:ext cx="4087109" cy="1499873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uk-UA" sz="2700">
                <a:solidFill>
                  <a:srgbClr val="FFFFFF"/>
                </a:solidFill>
              </a:rPr>
              <a:t>Детальне ознайомлення з системою сітки в </a:t>
            </a:r>
            <a:r>
              <a:rPr lang="en-GB" sz="2700">
                <a:solidFill>
                  <a:srgbClr val="FFFFFF"/>
                </a:solidFill>
              </a:rPr>
              <a:t>Bootstrap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50" y="640823"/>
            <a:ext cx="2563994" cy="5583148"/>
          </a:xfrm>
        </p:spPr>
        <p:txBody>
          <a:bodyPr anchor="ctr">
            <a:normAutofit/>
          </a:bodyPr>
          <a:lstStyle/>
          <a:p>
            <a:r>
              <a:rPr lang="uk-UA" sz="4700"/>
              <a:t>Що таке </a:t>
            </a:r>
            <a:r>
              <a:rPr lang="en-GB" sz="4700"/>
              <a:t>Grid System?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4313" y="3465005"/>
            <a:ext cx="5410200" cy="13716"/>
          </a:xfrm>
          <a:custGeom>
            <a:avLst/>
            <a:gdLst>
              <a:gd name="connsiteX0" fmla="*/ 0 w 5410200"/>
              <a:gd name="connsiteY0" fmla="*/ 0 h 13716"/>
              <a:gd name="connsiteX1" fmla="*/ 568071 w 5410200"/>
              <a:gd name="connsiteY1" fmla="*/ 0 h 13716"/>
              <a:gd name="connsiteX2" fmla="*/ 1298448 w 5410200"/>
              <a:gd name="connsiteY2" fmla="*/ 0 h 13716"/>
              <a:gd name="connsiteX3" fmla="*/ 1920621 w 5410200"/>
              <a:gd name="connsiteY3" fmla="*/ 0 h 13716"/>
              <a:gd name="connsiteX4" fmla="*/ 2488692 w 5410200"/>
              <a:gd name="connsiteY4" fmla="*/ 0 h 13716"/>
              <a:gd name="connsiteX5" fmla="*/ 3219069 w 5410200"/>
              <a:gd name="connsiteY5" fmla="*/ 0 h 13716"/>
              <a:gd name="connsiteX6" fmla="*/ 3895344 w 5410200"/>
              <a:gd name="connsiteY6" fmla="*/ 0 h 13716"/>
              <a:gd name="connsiteX7" fmla="*/ 4571619 w 5410200"/>
              <a:gd name="connsiteY7" fmla="*/ 0 h 13716"/>
              <a:gd name="connsiteX8" fmla="*/ 5410200 w 5410200"/>
              <a:gd name="connsiteY8" fmla="*/ 0 h 13716"/>
              <a:gd name="connsiteX9" fmla="*/ 5410200 w 5410200"/>
              <a:gd name="connsiteY9" fmla="*/ 13716 h 13716"/>
              <a:gd name="connsiteX10" fmla="*/ 4842129 w 5410200"/>
              <a:gd name="connsiteY10" fmla="*/ 13716 h 13716"/>
              <a:gd name="connsiteX11" fmla="*/ 4328160 w 5410200"/>
              <a:gd name="connsiteY11" fmla="*/ 13716 h 13716"/>
              <a:gd name="connsiteX12" fmla="*/ 3597783 w 5410200"/>
              <a:gd name="connsiteY12" fmla="*/ 13716 h 13716"/>
              <a:gd name="connsiteX13" fmla="*/ 3029712 w 5410200"/>
              <a:gd name="connsiteY13" fmla="*/ 13716 h 13716"/>
              <a:gd name="connsiteX14" fmla="*/ 2299335 w 5410200"/>
              <a:gd name="connsiteY14" fmla="*/ 13716 h 13716"/>
              <a:gd name="connsiteX15" fmla="*/ 1514856 w 5410200"/>
              <a:gd name="connsiteY15" fmla="*/ 13716 h 13716"/>
              <a:gd name="connsiteX16" fmla="*/ 892683 w 5410200"/>
              <a:gd name="connsiteY16" fmla="*/ 13716 h 13716"/>
              <a:gd name="connsiteX17" fmla="*/ 0 w 5410200"/>
              <a:gd name="connsiteY17" fmla="*/ 13716 h 13716"/>
              <a:gd name="connsiteX18" fmla="*/ 0 w 5410200"/>
              <a:gd name="connsiteY18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3716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09587" y="2854"/>
                  <a:pt x="5409791" y="9451"/>
                  <a:pt x="5410200" y="13716"/>
                </a:cubicBezTo>
                <a:cubicBezTo>
                  <a:pt x="5139060" y="2179"/>
                  <a:pt x="5121593" y="26463"/>
                  <a:pt x="4842129" y="13716"/>
                </a:cubicBezTo>
                <a:cubicBezTo>
                  <a:pt x="4562665" y="969"/>
                  <a:pt x="4448273" y="4915"/>
                  <a:pt x="4328160" y="13716"/>
                </a:cubicBezTo>
                <a:cubicBezTo>
                  <a:pt x="4208047" y="22517"/>
                  <a:pt x="3760936" y="17995"/>
                  <a:pt x="3597783" y="13716"/>
                </a:cubicBezTo>
                <a:cubicBezTo>
                  <a:pt x="3434630" y="9437"/>
                  <a:pt x="3299718" y="28641"/>
                  <a:pt x="3029712" y="13716"/>
                </a:cubicBezTo>
                <a:cubicBezTo>
                  <a:pt x="2759706" y="-1209"/>
                  <a:pt x="2640159" y="22822"/>
                  <a:pt x="2299335" y="13716"/>
                </a:cubicBezTo>
                <a:cubicBezTo>
                  <a:pt x="1958511" y="4610"/>
                  <a:pt x="1801186" y="24413"/>
                  <a:pt x="1514856" y="13716"/>
                </a:cubicBezTo>
                <a:cubicBezTo>
                  <a:pt x="1228526" y="3019"/>
                  <a:pt x="1063509" y="-9877"/>
                  <a:pt x="892683" y="13716"/>
                </a:cubicBezTo>
                <a:cubicBezTo>
                  <a:pt x="721857" y="37309"/>
                  <a:pt x="186945" y="-25469"/>
                  <a:pt x="0" y="13716"/>
                </a:cubicBezTo>
                <a:cubicBezTo>
                  <a:pt x="-342" y="9537"/>
                  <a:pt x="-97" y="6817"/>
                  <a:pt x="0" y="0"/>
                </a:cubicBezTo>
                <a:close/>
              </a:path>
              <a:path w="5410200" h="13716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10660" y="2787"/>
                  <a:pt x="5410166" y="9748"/>
                  <a:pt x="5410200" y="13716"/>
                </a:cubicBezTo>
                <a:cubicBezTo>
                  <a:pt x="5163327" y="36922"/>
                  <a:pt x="5008749" y="6121"/>
                  <a:pt x="4842129" y="13716"/>
                </a:cubicBezTo>
                <a:cubicBezTo>
                  <a:pt x="4675509" y="21311"/>
                  <a:pt x="4433401" y="-5187"/>
                  <a:pt x="4165854" y="13716"/>
                </a:cubicBezTo>
                <a:cubicBezTo>
                  <a:pt x="3898308" y="32619"/>
                  <a:pt x="3809032" y="-13282"/>
                  <a:pt x="3543681" y="13716"/>
                </a:cubicBezTo>
                <a:cubicBezTo>
                  <a:pt x="3278330" y="40714"/>
                  <a:pt x="3073876" y="-20489"/>
                  <a:pt x="2759202" y="13716"/>
                </a:cubicBezTo>
                <a:cubicBezTo>
                  <a:pt x="2444528" y="47921"/>
                  <a:pt x="2204144" y="-1200"/>
                  <a:pt x="1974723" y="13716"/>
                </a:cubicBezTo>
                <a:cubicBezTo>
                  <a:pt x="1745302" y="28632"/>
                  <a:pt x="1602335" y="26918"/>
                  <a:pt x="1406652" y="13716"/>
                </a:cubicBezTo>
                <a:cubicBezTo>
                  <a:pt x="1210969" y="514"/>
                  <a:pt x="923948" y="-1411"/>
                  <a:pt x="730377" y="13716"/>
                </a:cubicBezTo>
                <a:cubicBezTo>
                  <a:pt x="536806" y="28843"/>
                  <a:pt x="336496" y="-4713"/>
                  <a:pt x="0" y="13716"/>
                </a:cubicBezTo>
                <a:cubicBezTo>
                  <a:pt x="-535" y="9547"/>
                  <a:pt x="488" y="451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635584C-82D4-3958-D505-540C5CB0A4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2715027"/>
              </p:ext>
            </p:extLst>
          </p:nvPr>
        </p:nvGraphicFramePr>
        <p:xfrm>
          <a:off x="3486013" y="640822"/>
          <a:ext cx="5175384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GB" sz="4700"/>
              <a:t>Container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650" y="1865313"/>
            <a:ext cx="7818120" cy="18288"/>
          </a:xfrm>
          <a:custGeom>
            <a:avLst/>
            <a:gdLst>
              <a:gd name="connsiteX0" fmla="*/ 0 w 7818120"/>
              <a:gd name="connsiteY0" fmla="*/ 0 h 18288"/>
              <a:gd name="connsiteX1" fmla="*/ 416966 w 7818120"/>
              <a:gd name="connsiteY1" fmla="*/ 0 h 18288"/>
              <a:gd name="connsiteX2" fmla="*/ 1146658 w 7818120"/>
              <a:gd name="connsiteY2" fmla="*/ 0 h 18288"/>
              <a:gd name="connsiteX3" fmla="*/ 1563624 w 7818120"/>
              <a:gd name="connsiteY3" fmla="*/ 0 h 18288"/>
              <a:gd name="connsiteX4" fmla="*/ 2136953 w 7818120"/>
              <a:gd name="connsiteY4" fmla="*/ 0 h 18288"/>
              <a:gd name="connsiteX5" fmla="*/ 2944825 w 7818120"/>
              <a:gd name="connsiteY5" fmla="*/ 0 h 18288"/>
              <a:gd name="connsiteX6" fmla="*/ 3596335 w 7818120"/>
              <a:gd name="connsiteY6" fmla="*/ 0 h 18288"/>
              <a:gd name="connsiteX7" fmla="*/ 4326026 w 7818120"/>
              <a:gd name="connsiteY7" fmla="*/ 0 h 18288"/>
              <a:gd name="connsiteX8" fmla="*/ 4899355 w 7818120"/>
              <a:gd name="connsiteY8" fmla="*/ 0 h 18288"/>
              <a:gd name="connsiteX9" fmla="*/ 5550865 w 7818120"/>
              <a:gd name="connsiteY9" fmla="*/ 0 h 18288"/>
              <a:gd name="connsiteX10" fmla="*/ 6358738 w 7818120"/>
              <a:gd name="connsiteY10" fmla="*/ 0 h 18288"/>
              <a:gd name="connsiteX11" fmla="*/ 6853885 w 7818120"/>
              <a:gd name="connsiteY11" fmla="*/ 0 h 18288"/>
              <a:gd name="connsiteX12" fmla="*/ 7818120 w 7818120"/>
              <a:gd name="connsiteY12" fmla="*/ 0 h 18288"/>
              <a:gd name="connsiteX13" fmla="*/ 7818120 w 7818120"/>
              <a:gd name="connsiteY13" fmla="*/ 18288 h 18288"/>
              <a:gd name="connsiteX14" fmla="*/ 7244791 w 7818120"/>
              <a:gd name="connsiteY14" fmla="*/ 18288 h 18288"/>
              <a:gd name="connsiteX15" fmla="*/ 6827825 w 7818120"/>
              <a:gd name="connsiteY15" fmla="*/ 18288 h 18288"/>
              <a:gd name="connsiteX16" fmla="*/ 6176315 w 7818120"/>
              <a:gd name="connsiteY16" fmla="*/ 18288 h 18288"/>
              <a:gd name="connsiteX17" fmla="*/ 5681167 w 7818120"/>
              <a:gd name="connsiteY17" fmla="*/ 18288 h 18288"/>
              <a:gd name="connsiteX18" fmla="*/ 5029657 w 7818120"/>
              <a:gd name="connsiteY18" fmla="*/ 18288 h 18288"/>
              <a:gd name="connsiteX19" fmla="*/ 4378147 w 7818120"/>
              <a:gd name="connsiteY19" fmla="*/ 18288 h 18288"/>
              <a:gd name="connsiteX20" fmla="*/ 3726637 w 7818120"/>
              <a:gd name="connsiteY20" fmla="*/ 18288 h 18288"/>
              <a:gd name="connsiteX21" fmla="*/ 3075127 w 7818120"/>
              <a:gd name="connsiteY21" fmla="*/ 18288 h 18288"/>
              <a:gd name="connsiteX22" fmla="*/ 2501798 w 7818120"/>
              <a:gd name="connsiteY22" fmla="*/ 18288 h 18288"/>
              <a:gd name="connsiteX23" fmla="*/ 1772107 w 7818120"/>
              <a:gd name="connsiteY23" fmla="*/ 18288 h 18288"/>
              <a:gd name="connsiteX24" fmla="*/ 1120597 w 7818120"/>
              <a:gd name="connsiteY24" fmla="*/ 18288 h 18288"/>
              <a:gd name="connsiteX25" fmla="*/ 0 w 7818120"/>
              <a:gd name="connsiteY25" fmla="*/ 18288 h 18288"/>
              <a:gd name="connsiteX26" fmla="*/ 0 w 7818120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818120" h="18288" fill="none" extrusionOk="0">
                <a:moveTo>
                  <a:pt x="0" y="0"/>
                </a:moveTo>
                <a:cubicBezTo>
                  <a:pt x="121520" y="-12182"/>
                  <a:pt x="211324" y="18247"/>
                  <a:pt x="416966" y="0"/>
                </a:cubicBezTo>
                <a:cubicBezTo>
                  <a:pt x="622608" y="-18247"/>
                  <a:pt x="891241" y="-13744"/>
                  <a:pt x="1146658" y="0"/>
                </a:cubicBezTo>
                <a:cubicBezTo>
                  <a:pt x="1402075" y="13744"/>
                  <a:pt x="1378880" y="-8543"/>
                  <a:pt x="1563624" y="0"/>
                </a:cubicBezTo>
                <a:cubicBezTo>
                  <a:pt x="1748368" y="8543"/>
                  <a:pt x="1972300" y="7443"/>
                  <a:pt x="2136953" y="0"/>
                </a:cubicBezTo>
                <a:cubicBezTo>
                  <a:pt x="2301606" y="-7443"/>
                  <a:pt x="2679634" y="12382"/>
                  <a:pt x="2944825" y="0"/>
                </a:cubicBezTo>
                <a:cubicBezTo>
                  <a:pt x="3210016" y="-12382"/>
                  <a:pt x="3409232" y="17967"/>
                  <a:pt x="3596335" y="0"/>
                </a:cubicBezTo>
                <a:cubicBezTo>
                  <a:pt x="3783438" y="-17967"/>
                  <a:pt x="4002523" y="-28578"/>
                  <a:pt x="4326026" y="0"/>
                </a:cubicBezTo>
                <a:cubicBezTo>
                  <a:pt x="4649529" y="28578"/>
                  <a:pt x="4777384" y="-3624"/>
                  <a:pt x="4899355" y="0"/>
                </a:cubicBezTo>
                <a:cubicBezTo>
                  <a:pt x="5021326" y="3624"/>
                  <a:pt x="5317653" y="1281"/>
                  <a:pt x="5550865" y="0"/>
                </a:cubicBezTo>
                <a:cubicBezTo>
                  <a:pt x="5784077" y="-1281"/>
                  <a:pt x="6142956" y="-39637"/>
                  <a:pt x="6358738" y="0"/>
                </a:cubicBezTo>
                <a:cubicBezTo>
                  <a:pt x="6574520" y="39637"/>
                  <a:pt x="6724785" y="-4460"/>
                  <a:pt x="6853885" y="0"/>
                </a:cubicBezTo>
                <a:cubicBezTo>
                  <a:pt x="6982985" y="4460"/>
                  <a:pt x="7403044" y="-1955"/>
                  <a:pt x="7818120" y="0"/>
                </a:cubicBezTo>
                <a:cubicBezTo>
                  <a:pt x="7817988" y="7702"/>
                  <a:pt x="7817908" y="13511"/>
                  <a:pt x="7818120" y="18288"/>
                </a:cubicBezTo>
                <a:cubicBezTo>
                  <a:pt x="7698847" y="-3267"/>
                  <a:pt x="7390924" y="22979"/>
                  <a:pt x="7244791" y="18288"/>
                </a:cubicBezTo>
                <a:cubicBezTo>
                  <a:pt x="7098658" y="13597"/>
                  <a:pt x="6952735" y="29357"/>
                  <a:pt x="6827825" y="18288"/>
                </a:cubicBezTo>
                <a:cubicBezTo>
                  <a:pt x="6702915" y="7219"/>
                  <a:pt x="6338661" y="34530"/>
                  <a:pt x="6176315" y="18288"/>
                </a:cubicBezTo>
                <a:cubicBezTo>
                  <a:pt x="6013969" y="2047"/>
                  <a:pt x="5850602" y="6362"/>
                  <a:pt x="5681167" y="18288"/>
                </a:cubicBezTo>
                <a:cubicBezTo>
                  <a:pt x="5511732" y="30214"/>
                  <a:pt x="5312143" y="419"/>
                  <a:pt x="5029657" y="18288"/>
                </a:cubicBezTo>
                <a:cubicBezTo>
                  <a:pt x="4747171" y="36158"/>
                  <a:pt x="4655062" y="30740"/>
                  <a:pt x="4378147" y="18288"/>
                </a:cubicBezTo>
                <a:cubicBezTo>
                  <a:pt x="4101232" y="5837"/>
                  <a:pt x="4037646" y="44706"/>
                  <a:pt x="3726637" y="18288"/>
                </a:cubicBezTo>
                <a:cubicBezTo>
                  <a:pt x="3415628" y="-8130"/>
                  <a:pt x="3321756" y="45507"/>
                  <a:pt x="3075127" y="18288"/>
                </a:cubicBezTo>
                <a:cubicBezTo>
                  <a:pt x="2828498" y="-8931"/>
                  <a:pt x="2684733" y="14853"/>
                  <a:pt x="2501798" y="18288"/>
                </a:cubicBezTo>
                <a:cubicBezTo>
                  <a:pt x="2318863" y="21723"/>
                  <a:pt x="2121844" y="-13013"/>
                  <a:pt x="1772107" y="18288"/>
                </a:cubicBezTo>
                <a:cubicBezTo>
                  <a:pt x="1422370" y="49589"/>
                  <a:pt x="1431548" y="31666"/>
                  <a:pt x="1120597" y="18288"/>
                </a:cubicBezTo>
                <a:cubicBezTo>
                  <a:pt x="809646" y="4911"/>
                  <a:pt x="246393" y="5624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7818120" h="18288" stroke="0" extrusionOk="0">
                <a:moveTo>
                  <a:pt x="0" y="0"/>
                </a:moveTo>
                <a:cubicBezTo>
                  <a:pt x="177487" y="-4302"/>
                  <a:pt x="287499" y="4997"/>
                  <a:pt x="573329" y="0"/>
                </a:cubicBezTo>
                <a:cubicBezTo>
                  <a:pt x="859159" y="-4997"/>
                  <a:pt x="821965" y="-336"/>
                  <a:pt x="990295" y="0"/>
                </a:cubicBezTo>
                <a:cubicBezTo>
                  <a:pt x="1158625" y="336"/>
                  <a:pt x="1587918" y="-4681"/>
                  <a:pt x="1798168" y="0"/>
                </a:cubicBezTo>
                <a:cubicBezTo>
                  <a:pt x="2008418" y="4681"/>
                  <a:pt x="2088841" y="-2754"/>
                  <a:pt x="2371496" y="0"/>
                </a:cubicBezTo>
                <a:cubicBezTo>
                  <a:pt x="2654151" y="2754"/>
                  <a:pt x="2701462" y="-24976"/>
                  <a:pt x="2944825" y="0"/>
                </a:cubicBezTo>
                <a:cubicBezTo>
                  <a:pt x="3188188" y="24976"/>
                  <a:pt x="3511636" y="25407"/>
                  <a:pt x="3752698" y="0"/>
                </a:cubicBezTo>
                <a:cubicBezTo>
                  <a:pt x="3993760" y="-25407"/>
                  <a:pt x="4107153" y="6432"/>
                  <a:pt x="4247845" y="0"/>
                </a:cubicBezTo>
                <a:cubicBezTo>
                  <a:pt x="4388537" y="-6432"/>
                  <a:pt x="4835598" y="-5108"/>
                  <a:pt x="5055718" y="0"/>
                </a:cubicBezTo>
                <a:cubicBezTo>
                  <a:pt x="5275838" y="5108"/>
                  <a:pt x="5461006" y="-24536"/>
                  <a:pt x="5863590" y="0"/>
                </a:cubicBezTo>
                <a:cubicBezTo>
                  <a:pt x="6266174" y="24536"/>
                  <a:pt x="6355549" y="-19657"/>
                  <a:pt x="6515100" y="0"/>
                </a:cubicBezTo>
                <a:cubicBezTo>
                  <a:pt x="6674651" y="19657"/>
                  <a:pt x="7275423" y="-57462"/>
                  <a:pt x="7818120" y="0"/>
                </a:cubicBezTo>
                <a:cubicBezTo>
                  <a:pt x="7818132" y="8833"/>
                  <a:pt x="7818660" y="9830"/>
                  <a:pt x="7818120" y="18288"/>
                </a:cubicBezTo>
                <a:cubicBezTo>
                  <a:pt x="7610240" y="4606"/>
                  <a:pt x="7521789" y="7721"/>
                  <a:pt x="7401154" y="18288"/>
                </a:cubicBezTo>
                <a:cubicBezTo>
                  <a:pt x="7280519" y="28855"/>
                  <a:pt x="6930719" y="4225"/>
                  <a:pt x="6593281" y="18288"/>
                </a:cubicBezTo>
                <a:cubicBezTo>
                  <a:pt x="6255843" y="32351"/>
                  <a:pt x="6286682" y="1162"/>
                  <a:pt x="6098134" y="18288"/>
                </a:cubicBezTo>
                <a:cubicBezTo>
                  <a:pt x="5909586" y="35414"/>
                  <a:pt x="5602789" y="48596"/>
                  <a:pt x="5446624" y="18288"/>
                </a:cubicBezTo>
                <a:cubicBezTo>
                  <a:pt x="5290459" y="-12020"/>
                  <a:pt x="4917039" y="21960"/>
                  <a:pt x="4638751" y="18288"/>
                </a:cubicBezTo>
                <a:cubicBezTo>
                  <a:pt x="4360463" y="14616"/>
                  <a:pt x="4304690" y="5450"/>
                  <a:pt x="3987241" y="18288"/>
                </a:cubicBezTo>
                <a:cubicBezTo>
                  <a:pt x="3669792" y="31127"/>
                  <a:pt x="3758742" y="32551"/>
                  <a:pt x="3570275" y="18288"/>
                </a:cubicBezTo>
                <a:cubicBezTo>
                  <a:pt x="3381808" y="4025"/>
                  <a:pt x="3267153" y="36200"/>
                  <a:pt x="3075127" y="18288"/>
                </a:cubicBezTo>
                <a:cubicBezTo>
                  <a:pt x="2883101" y="376"/>
                  <a:pt x="2665825" y="10973"/>
                  <a:pt x="2267255" y="18288"/>
                </a:cubicBezTo>
                <a:cubicBezTo>
                  <a:pt x="1868685" y="25603"/>
                  <a:pt x="1884698" y="28410"/>
                  <a:pt x="1615745" y="18288"/>
                </a:cubicBezTo>
                <a:cubicBezTo>
                  <a:pt x="1346792" y="8167"/>
                  <a:pt x="1320952" y="10430"/>
                  <a:pt x="1120597" y="18288"/>
                </a:cubicBezTo>
                <a:cubicBezTo>
                  <a:pt x="920242" y="26146"/>
                  <a:pt x="556507" y="50790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8AECA2D-9BA0-F881-E44F-101DC13172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6167469"/>
              </p:ext>
            </p:extLst>
          </p:nvPr>
        </p:nvGraphicFramePr>
        <p:xfrm>
          <a:off x="628650" y="2228087"/>
          <a:ext cx="78867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Приклад Container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28650" y="1929384"/>
            <a:ext cx="7886700" cy="4251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&lt;div class="container"&gt;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  &lt;div class="row"&gt;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    &lt;div class="col"&gt;Column 1&lt;/div&gt;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    &lt;div class="col"&gt;Column 2&lt;/div&gt;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  &lt;/div&gt;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&lt;/div&gt;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GB" sz="4700"/>
              <a:t>Row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r>
              <a:rPr lang="uk-UA" sz="1900"/>
              <a:t>- Ряд (</a:t>
            </a:r>
            <a:r>
              <a:rPr lang="en-GB" sz="1900"/>
              <a:t>row) </a:t>
            </a:r>
            <a:r>
              <a:rPr lang="uk-UA" sz="1900"/>
              <a:t>є обгорткою для колонок</a:t>
            </a:r>
          </a:p>
          <a:p>
            <a:r>
              <a:rPr lang="uk-UA" sz="1900"/>
              <a:t>- Вирівнює колонки за допомогою </a:t>
            </a:r>
            <a:r>
              <a:rPr lang="en-GB" sz="1900"/>
              <a:t>flexbox</a:t>
            </a:r>
          </a:p>
          <a:p>
            <a:r>
              <a:rPr lang="en-GB" sz="1900"/>
              <a:t>- </a:t>
            </a:r>
            <a:r>
              <a:rPr lang="uk-UA" sz="1900"/>
              <a:t>Гарантує, що колонки займають одну лінію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GB" sz="4700"/>
              <a:t>Column (col)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1777" y="1677373"/>
            <a:ext cx="8140446" cy="18288"/>
          </a:xfrm>
          <a:custGeom>
            <a:avLst/>
            <a:gdLst>
              <a:gd name="connsiteX0" fmla="*/ 0 w 8140446"/>
              <a:gd name="connsiteY0" fmla="*/ 0 h 18288"/>
              <a:gd name="connsiteX1" fmla="*/ 434157 w 8140446"/>
              <a:gd name="connsiteY1" fmla="*/ 0 h 18288"/>
              <a:gd name="connsiteX2" fmla="*/ 1193932 w 8140446"/>
              <a:gd name="connsiteY2" fmla="*/ 0 h 18288"/>
              <a:gd name="connsiteX3" fmla="*/ 1628089 w 8140446"/>
              <a:gd name="connsiteY3" fmla="*/ 0 h 18288"/>
              <a:gd name="connsiteX4" fmla="*/ 2225055 w 8140446"/>
              <a:gd name="connsiteY4" fmla="*/ 0 h 18288"/>
              <a:gd name="connsiteX5" fmla="*/ 3066235 w 8140446"/>
              <a:gd name="connsiteY5" fmla="*/ 0 h 18288"/>
              <a:gd name="connsiteX6" fmla="*/ 3744605 w 8140446"/>
              <a:gd name="connsiteY6" fmla="*/ 0 h 18288"/>
              <a:gd name="connsiteX7" fmla="*/ 4504380 w 8140446"/>
              <a:gd name="connsiteY7" fmla="*/ 0 h 18288"/>
              <a:gd name="connsiteX8" fmla="*/ 5101346 w 8140446"/>
              <a:gd name="connsiteY8" fmla="*/ 0 h 18288"/>
              <a:gd name="connsiteX9" fmla="*/ 5779717 w 8140446"/>
              <a:gd name="connsiteY9" fmla="*/ 0 h 18288"/>
              <a:gd name="connsiteX10" fmla="*/ 6620896 w 8140446"/>
              <a:gd name="connsiteY10" fmla="*/ 0 h 18288"/>
              <a:gd name="connsiteX11" fmla="*/ 7136458 w 8140446"/>
              <a:gd name="connsiteY11" fmla="*/ 0 h 18288"/>
              <a:gd name="connsiteX12" fmla="*/ 8140446 w 8140446"/>
              <a:gd name="connsiteY12" fmla="*/ 0 h 18288"/>
              <a:gd name="connsiteX13" fmla="*/ 8140446 w 8140446"/>
              <a:gd name="connsiteY13" fmla="*/ 18288 h 18288"/>
              <a:gd name="connsiteX14" fmla="*/ 7543480 w 8140446"/>
              <a:gd name="connsiteY14" fmla="*/ 18288 h 18288"/>
              <a:gd name="connsiteX15" fmla="*/ 7109323 w 8140446"/>
              <a:gd name="connsiteY15" fmla="*/ 18288 h 18288"/>
              <a:gd name="connsiteX16" fmla="*/ 6430952 w 8140446"/>
              <a:gd name="connsiteY16" fmla="*/ 18288 h 18288"/>
              <a:gd name="connsiteX17" fmla="*/ 5915391 w 8140446"/>
              <a:gd name="connsiteY17" fmla="*/ 18288 h 18288"/>
              <a:gd name="connsiteX18" fmla="*/ 5237020 w 8140446"/>
              <a:gd name="connsiteY18" fmla="*/ 18288 h 18288"/>
              <a:gd name="connsiteX19" fmla="*/ 4558650 w 8140446"/>
              <a:gd name="connsiteY19" fmla="*/ 18288 h 18288"/>
              <a:gd name="connsiteX20" fmla="*/ 3880279 w 8140446"/>
              <a:gd name="connsiteY20" fmla="*/ 18288 h 18288"/>
              <a:gd name="connsiteX21" fmla="*/ 3201909 w 8140446"/>
              <a:gd name="connsiteY21" fmla="*/ 18288 h 18288"/>
              <a:gd name="connsiteX22" fmla="*/ 2604943 w 8140446"/>
              <a:gd name="connsiteY22" fmla="*/ 18288 h 18288"/>
              <a:gd name="connsiteX23" fmla="*/ 1845168 w 8140446"/>
              <a:gd name="connsiteY23" fmla="*/ 18288 h 18288"/>
              <a:gd name="connsiteX24" fmla="*/ 1166797 w 8140446"/>
              <a:gd name="connsiteY24" fmla="*/ 18288 h 18288"/>
              <a:gd name="connsiteX25" fmla="*/ 0 w 8140446"/>
              <a:gd name="connsiteY25" fmla="*/ 18288 h 18288"/>
              <a:gd name="connsiteX26" fmla="*/ 0 w 8140446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8140446" h="18288" fill="none" extrusionOk="0">
                <a:moveTo>
                  <a:pt x="0" y="0"/>
                </a:moveTo>
                <a:cubicBezTo>
                  <a:pt x="94920" y="9103"/>
                  <a:pt x="287892" y="-4966"/>
                  <a:pt x="434157" y="0"/>
                </a:cubicBezTo>
                <a:cubicBezTo>
                  <a:pt x="580422" y="4966"/>
                  <a:pt x="943595" y="-14182"/>
                  <a:pt x="1193932" y="0"/>
                </a:cubicBezTo>
                <a:cubicBezTo>
                  <a:pt x="1444270" y="14182"/>
                  <a:pt x="1472129" y="5523"/>
                  <a:pt x="1628089" y="0"/>
                </a:cubicBezTo>
                <a:cubicBezTo>
                  <a:pt x="1784049" y="-5523"/>
                  <a:pt x="1962419" y="-17322"/>
                  <a:pt x="2225055" y="0"/>
                </a:cubicBezTo>
                <a:cubicBezTo>
                  <a:pt x="2487691" y="17322"/>
                  <a:pt x="2700681" y="1311"/>
                  <a:pt x="3066235" y="0"/>
                </a:cubicBezTo>
                <a:cubicBezTo>
                  <a:pt x="3431789" y="-1311"/>
                  <a:pt x="3405662" y="25081"/>
                  <a:pt x="3744605" y="0"/>
                </a:cubicBezTo>
                <a:cubicBezTo>
                  <a:pt x="4083548" y="-25081"/>
                  <a:pt x="4265111" y="-11945"/>
                  <a:pt x="4504380" y="0"/>
                </a:cubicBezTo>
                <a:cubicBezTo>
                  <a:pt x="4743649" y="11945"/>
                  <a:pt x="4860394" y="-2832"/>
                  <a:pt x="5101346" y="0"/>
                </a:cubicBezTo>
                <a:cubicBezTo>
                  <a:pt x="5342298" y="2832"/>
                  <a:pt x="5456387" y="23676"/>
                  <a:pt x="5779717" y="0"/>
                </a:cubicBezTo>
                <a:cubicBezTo>
                  <a:pt x="6103047" y="-23676"/>
                  <a:pt x="6270379" y="-37291"/>
                  <a:pt x="6620896" y="0"/>
                </a:cubicBezTo>
                <a:cubicBezTo>
                  <a:pt x="6971413" y="37291"/>
                  <a:pt x="6989068" y="24674"/>
                  <a:pt x="7136458" y="0"/>
                </a:cubicBezTo>
                <a:cubicBezTo>
                  <a:pt x="7283848" y="-24674"/>
                  <a:pt x="7752532" y="-22436"/>
                  <a:pt x="8140446" y="0"/>
                </a:cubicBezTo>
                <a:cubicBezTo>
                  <a:pt x="8140314" y="7702"/>
                  <a:pt x="8140234" y="13511"/>
                  <a:pt x="8140446" y="18288"/>
                </a:cubicBezTo>
                <a:cubicBezTo>
                  <a:pt x="7906329" y="-3043"/>
                  <a:pt x="7681180" y="27465"/>
                  <a:pt x="7543480" y="18288"/>
                </a:cubicBezTo>
                <a:cubicBezTo>
                  <a:pt x="7405780" y="9111"/>
                  <a:pt x="7216607" y="3660"/>
                  <a:pt x="7109323" y="18288"/>
                </a:cubicBezTo>
                <a:cubicBezTo>
                  <a:pt x="7002039" y="32916"/>
                  <a:pt x="6576231" y="42692"/>
                  <a:pt x="6430952" y="18288"/>
                </a:cubicBezTo>
                <a:cubicBezTo>
                  <a:pt x="6285673" y="-6116"/>
                  <a:pt x="6138840" y="34521"/>
                  <a:pt x="5915391" y="18288"/>
                </a:cubicBezTo>
                <a:cubicBezTo>
                  <a:pt x="5691942" y="2055"/>
                  <a:pt x="5459460" y="51666"/>
                  <a:pt x="5237020" y="18288"/>
                </a:cubicBezTo>
                <a:cubicBezTo>
                  <a:pt x="5014580" y="-15090"/>
                  <a:pt x="4747677" y="40449"/>
                  <a:pt x="4558650" y="18288"/>
                </a:cubicBezTo>
                <a:cubicBezTo>
                  <a:pt x="4369623" y="-3873"/>
                  <a:pt x="4146061" y="12568"/>
                  <a:pt x="3880279" y="18288"/>
                </a:cubicBezTo>
                <a:cubicBezTo>
                  <a:pt x="3614497" y="24008"/>
                  <a:pt x="3473808" y="-12908"/>
                  <a:pt x="3201909" y="18288"/>
                </a:cubicBezTo>
                <a:cubicBezTo>
                  <a:pt x="2930010" y="49484"/>
                  <a:pt x="2728175" y="-3430"/>
                  <a:pt x="2604943" y="18288"/>
                </a:cubicBezTo>
                <a:cubicBezTo>
                  <a:pt x="2481711" y="40006"/>
                  <a:pt x="2004334" y="26952"/>
                  <a:pt x="1845168" y="18288"/>
                </a:cubicBezTo>
                <a:cubicBezTo>
                  <a:pt x="1686003" y="9624"/>
                  <a:pt x="1375070" y="37580"/>
                  <a:pt x="1166797" y="18288"/>
                </a:cubicBezTo>
                <a:cubicBezTo>
                  <a:pt x="958524" y="-1004"/>
                  <a:pt x="342846" y="8880"/>
                  <a:pt x="0" y="18288"/>
                </a:cubicBezTo>
                <a:cubicBezTo>
                  <a:pt x="129" y="13298"/>
                  <a:pt x="-675" y="6857"/>
                  <a:pt x="0" y="0"/>
                </a:cubicBezTo>
                <a:close/>
              </a:path>
              <a:path w="8140446" h="18288" stroke="0" extrusionOk="0">
                <a:moveTo>
                  <a:pt x="0" y="0"/>
                </a:moveTo>
                <a:cubicBezTo>
                  <a:pt x="142435" y="-24533"/>
                  <a:pt x="380026" y="17447"/>
                  <a:pt x="596966" y="0"/>
                </a:cubicBezTo>
                <a:cubicBezTo>
                  <a:pt x="813906" y="-17447"/>
                  <a:pt x="830530" y="13462"/>
                  <a:pt x="1031123" y="0"/>
                </a:cubicBezTo>
                <a:cubicBezTo>
                  <a:pt x="1231716" y="-13462"/>
                  <a:pt x="1634038" y="0"/>
                  <a:pt x="1872303" y="0"/>
                </a:cubicBezTo>
                <a:cubicBezTo>
                  <a:pt x="2110568" y="0"/>
                  <a:pt x="2261934" y="-25727"/>
                  <a:pt x="2469269" y="0"/>
                </a:cubicBezTo>
                <a:cubicBezTo>
                  <a:pt x="2676604" y="25727"/>
                  <a:pt x="2790440" y="16284"/>
                  <a:pt x="3066235" y="0"/>
                </a:cubicBezTo>
                <a:cubicBezTo>
                  <a:pt x="3342030" y="-16284"/>
                  <a:pt x="3685603" y="41976"/>
                  <a:pt x="3907414" y="0"/>
                </a:cubicBezTo>
                <a:cubicBezTo>
                  <a:pt x="4129225" y="-41976"/>
                  <a:pt x="4177416" y="-7598"/>
                  <a:pt x="4422976" y="0"/>
                </a:cubicBezTo>
                <a:cubicBezTo>
                  <a:pt x="4668536" y="7598"/>
                  <a:pt x="5023499" y="-28058"/>
                  <a:pt x="5264155" y="0"/>
                </a:cubicBezTo>
                <a:cubicBezTo>
                  <a:pt x="5504811" y="28058"/>
                  <a:pt x="5703675" y="13288"/>
                  <a:pt x="6105335" y="0"/>
                </a:cubicBezTo>
                <a:cubicBezTo>
                  <a:pt x="6506995" y="-13288"/>
                  <a:pt x="6455516" y="-5124"/>
                  <a:pt x="6783705" y="0"/>
                </a:cubicBezTo>
                <a:cubicBezTo>
                  <a:pt x="7111894" y="5124"/>
                  <a:pt x="7512856" y="10604"/>
                  <a:pt x="8140446" y="0"/>
                </a:cubicBezTo>
                <a:cubicBezTo>
                  <a:pt x="8140458" y="8833"/>
                  <a:pt x="8140986" y="9830"/>
                  <a:pt x="8140446" y="18288"/>
                </a:cubicBezTo>
                <a:cubicBezTo>
                  <a:pt x="7959314" y="3345"/>
                  <a:pt x="7870113" y="10437"/>
                  <a:pt x="7706289" y="18288"/>
                </a:cubicBezTo>
                <a:cubicBezTo>
                  <a:pt x="7542465" y="26139"/>
                  <a:pt x="7157940" y="17482"/>
                  <a:pt x="6865109" y="18288"/>
                </a:cubicBezTo>
                <a:cubicBezTo>
                  <a:pt x="6572278" y="19094"/>
                  <a:pt x="6524256" y="38051"/>
                  <a:pt x="6349548" y="18288"/>
                </a:cubicBezTo>
                <a:cubicBezTo>
                  <a:pt x="6174840" y="-1475"/>
                  <a:pt x="5951624" y="174"/>
                  <a:pt x="5671177" y="18288"/>
                </a:cubicBezTo>
                <a:cubicBezTo>
                  <a:pt x="5390730" y="36402"/>
                  <a:pt x="5222992" y="60058"/>
                  <a:pt x="4829998" y="18288"/>
                </a:cubicBezTo>
                <a:cubicBezTo>
                  <a:pt x="4437004" y="-23482"/>
                  <a:pt x="4344181" y="39087"/>
                  <a:pt x="4151627" y="18288"/>
                </a:cubicBezTo>
                <a:cubicBezTo>
                  <a:pt x="3959073" y="-2511"/>
                  <a:pt x="3886970" y="32875"/>
                  <a:pt x="3717470" y="18288"/>
                </a:cubicBezTo>
                <a:cubicBezTo>
                  <a:pt x="3547970" y="3701"/>
                  <a:pt x="3451521" y="31872"/>
                  <a:pt x="3201909" y="18288"/>
                </a:cubicBezTo>
                <a:cubicBezTo>
                  <a:pt x="2952297" y="4704"/>
                  <a:pt x="2543413" y="6029"/>
                  <a:pt x="2360729" y="18288"/>
                </a:cubicBezTo>
                <a:cubicBezTo>
                  <a:pt x="2178045" y="30547"/>
                  <a:pt x="1906056" y="25847"/>
                  <a:pt x="1682359" y="18288"/>
                </a:cubicBezTo>
                <a:cubicBezTo>
                  <a:pt x="1458662" y="10730"/>
                  <a:pt x="1330405" y="8046"/>
                  <a:pt x="1166797" y="18288"/>
                </a:cubicBezTo>
                <a:cubicBezTo>
                  <a:pt x="1003189" y="28530"/>
                  <a:pt x="278098" y="19533"/>
                  <a:pt x="0" y="18288"/>
                </a:cubicBezTo>
                <a:cubicBezTo>
                  <a:pt x="74" y="14054"/>
                  <a:pt x="-46" y="699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929384"/>
            <a:ext cx="7886700" cy="4251960"/>
          </a:xfrm>
        </p:spPr>
        <p:txBody>
          <a:bodyPr>
            <a:normAutofit/>
          </a:bodyPr>
          <a:lstStyle/>
          <a:p>
            <a:r>
              <a:rPr lang="uk-UA" sz="1900"/>
              <a:t>- Колонки (</a:t>
            </a:r>
            <a:r>
              <a:rPr lang="en-GB" sz="1900"/>
              <a:t>col) </a:t>
            </a:r>
            <a:r>
              <a:rPr lang="uk-UA" sz="1900"/>
              <a:t>є будівельними блоками сітки</a:t>
            </a:r>
          </a:p>
          <a:p>
            <a:r>
              <a:rPr lang="uk-UA" sz="1900"/>
              <a:t>- Можуть мати різну ширину (наприклад, </a:t>
            </a:r>
            <a:r>
              <a:rPr lang="en-GB" sz="1900"/>
              <a:t>col-6, col-4)</a:t>
            </a:r>
          </a:p>
          <a:p>
            <a:r>
              <a:rPr lang="en-GB" sz="1900"/>
              <a:t>- </a:t>
            </a:r>
            <a:r>
              <a:rPr lang="uk-UA" sz="1900"/>
              <a:t>Можуть адаптуватися до розміру екрана:</a:t>
            </a:r>
          </a:p>
          <a:p>
            <a:r>
              <a:rPr lang="uk-UA" sz="1900"/>
              <a:t>  - .</a:t>
            </a:r>
            <a:r>
              <a:rPr lang="en-GB" sz="1900"/>
              <a:t>col-sm-4 (</a:t>
            </a:r>
            <a:r>
              <a:rPr lang="uk-UA" sz="1900"/>
              <a:t>малий екран)</a:t>
            </a:r>
          </a:p>
          <a:p>
            <a:r>
              <a:rPr lang="uk-UA" sz="1900"/>
              <a:t>  - .</a:t>
            </a:r>
            <a:r>
              <a:rPr lang="en-GB" sz="1900"/>
              <a:t>col-md-6 (</a:t>
            </a:r>
            <a:r>
              <a:rPr lang="uk-UA" sz="1900"/>
              <a:t>середній екран)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3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Приклад адаптивності колонок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3844813" y="552091"/>
            <a:ext cx="4668251" cy="54315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&lt;div class="container"&gt;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  &lt;div class="row"&gt;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    &lt;div class="col-sm-6 col-lg-4"&gt;Column 1&lt;/div&gt;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    &lt;div class="col-sm-6 col-lg-8"&gt;Column 2&lt;/div&gt;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  &lt;/div&gt;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/>
              <a:t>&lt;/div&gt;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548640"/>
            <a:ext cx="2700645" cy="5431536"/>
          </a:xfrm>
        </p:spPr>
        <p:txBody>
          <a:bodyPr>
            <a:normAutofit/>
          </a:bodyPr>
          <a:lstStyle/>
          <a:p>
            <a:r>
              <a:rPr lang="en-GB" sz="4700"/>
              <a:t>Offset </a:t>
            </a:r>
            <a:r>
              <a:rPr lang="uk-UA" sz="4700"/>
              <a:t>і </a:t>
            </a:r>
            <a:r>
              <a:rPr lang="en-GB" sz="4700"/>
              <a:t>Order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347917" y="3261001"/>
            <a:ext cx="4480560" cy="13716"/>
          </a:xfrm>
          <a:custGeom>
            <a:avLst/>
            <a:gdLst>
              <a:gd name="connsiteX0" fmla="*/ 0 w 4480560"/>
              <a:gd name="connsiteY0" fmla="*/ 0 h 13716"/>
              <a:gd name="connsiteX1" fmla="*/ 595274 w 4480560"/>
              <a:gd name="connsiteY1" fmla="*/ 0 h 13716"/>
              <a:gd name="connsiteX2" fmla="*/ 1100938 w 4480560"/>
              <a:gd name="connsiteY2" fmla="*/ 0 h 13716"/>
              <a:gd name="connsiteX3" fmla="*/ 1651406 w 4480560"/>
              <a:gd name="connsiteY3" fmla="*/ 0 h 13716"/>
              <a:gd name="connsiteX4" fmla="*/ 2336292 w 4480560"/>
              <a:gd name="connsiteY4" fmla="*/ 0 h 13716"/>
              <a:gd name="connsiteX5" fmla="*/ 2931566 w 4480560"/>
              <a:gd name="connsiteY5" fmla="*/ 0 h 13716"/>
              <a:gd name="connsiteX6" fmla="*/ 3482035 w 4480560"/>
              <a:gd name="connsiteY6" fmla="*/ 0 h 13716"/>
              <a:gd name="connsiteX7" fmla="*/ 4480560 w 4480560"/>
              <a:gd name="connsiteY7" fmla="*/ 0 h 13716"/>
              <a:gd name="connsiteX8" fmla="*/ 4480560 w 4480560"/>
              <a:gd name="connsiteY8" fmla="*/ 13716 h 13716"/>
              <a:gd name="connsiteX9" fmla="*/ 3840480 w 4480560"/>
              <a:gd name="connsiteY9" fmla="*/ 13716 h 13716"/>
              <a:gd name="connsiteX10" fmla="*/ 3290011 w 4480560"/>
              <a:gd name="connsiteY10" fmla="*/ 13716 h 13716"/>
              <a:gd name="connsiteX11" fmla="*/ 2560320 w 4480560"/>
              <a:gd name="connsiteY11" fmla="*/ 13716 h 13716"/>
              <a:gd name="connsiteX12" fmla="*/ 1965046 w 4480560"/>
              <a:gd name="connsiteY12" fmla="*/ 13716 h 13716"/>
              <a:gd name="connsiteX13" fmla="*/ 1459382 w 4480560"/>
              <a:gd name="connsiteY13" fmla="*/ 13716 h 13716"/>
              <a:gd name="connsiteX14" fmla="*/ 774497 w 4480560"/>
              <a:gd name="connsiteY14" fmla="*/ 13716 h 13716"/>
              <a:gd name="connsiteX15" fmla="*/ 0 w 4480560"/>
              <a:gd name="connsiteY15" fmla="*/ 13716 h 13716"/>
              <a:gd name="connsiteX16" fmla="*/ 0 w 4480560"/>
              <a:gd name="connsiteY16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3716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273" y="3379"/>
                  <a:pt x="4480768" y="9289"/>
                  <a:pt x="4480560" y="13716"/>
                </a:cubicBezTo>
                <a:cubicBezTo>
                  <a:pt x="4314132" y="10352"/>
                  <a:pt x="4028383" y="32060"/>
                  <a:pt x="3840480" y="13716"/>
                </a:cubicBezTo>
                <a:cubicBezTo>
                  <a:pt x="3652577" y="-4628"/>
                  <a:pt x="3547615" y="-1724"/>
                  <a:pt x="3290011" y="13716"/>
                </a:cubicBezTo>
                <a:cubicBezTo>
                  <a:pt x="3032407" y="29156"/>
                  <a:pt x="2830268" y="4147"/>
                  <a:pt x="2560320" y="13716"/>
                </a:cubicBezTo>
                <a:cubicBezTo>
                  <a:pt x="2290372" y="23285"/>
                  <a:pt x="2147422" y="2156"/>
                  <a:pt x="1965046" y="13716"/>
                </a:cubicBezTo>
                <a:cubicBezTo>
                  <a:pt x="1782670" y="25276"/>
                  <a:pt x="1689791" y="36108"/>
                  <a:pt x="1459382" y="13716"/>
                </a:cubicBezTo>
                <a:cubicBezTo>
                  <a:pt x="1228973" y="-8676"/>
                  <a:pt x="915486" y="31929"/>
                  <a:pt x="774497" y="13716"/>
                </a:cubicBezTo>
                <a:cubicBezTo>
                  <a:pt x="633508" y="-4497"/>
                  <a:pt x="361442" y="-15679"/>
                  <a:pt x="0" y="13716"/>
                </a:cubicBezTo>
                <a:cubicBezTo>
                  <a:pt x="-362" y="8190"/>
                  <a:pt x="-434" y="6098"/>
                  <a:pt x="0" y="0"/>
                </a:cubicBezTo>
                <a:close/>
              </a:path>
              <a:path w="4480560" h="13716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0360" y="3832"/>
                  <a:pt x="4481152" y="9314"/>
                  <a:pt x="4480560" y="13716"/>
                </a:cubicBezTo>
                <a:cubicBezTo>
                  <a:pt x="4279652" y="-11422"/>
                  <a:pt x="4200762" y="36994"/>
                  <a:pt x="3930091" y="13716"/>
                </a:cubicBezTo>
                <a:cubicBezTo>
                  <a:pt x="3659420" y="-9562"/>
                  <a:pt x="3456052" y="17722"/>
                  <a:pt x="3290011" y="13716"/>
                </a:cubicBezTo>
                <a:cubicBezTo>
                  <a:pt x="3123970" y="9710"/>
                  <a:pt x="2882392" y="28246"/>
                  <a:pt x="2649931" y="13716"/>
                </a:cubicBezTo>
                <a:cubicBezTo>
                  <a:pt x="2417470" y="-814"/>
                  <a:pt x="2238426" y="2765"/>
                  <a:pt x="2054657" y="13716"/>
                </a:cubicBezTo>
                <a:cubicBezTo>
                  <a:pt x="1870888" y="24667"/>
                  <a:pt x="1566368" y="40468"/>
                  <a:pt x="1324966" y="13716"/>
                </a:cubicBezTo>
                <a:cubicBezTo>
                  <a:pt x="1083564" y="-13036"/>
                  <a:pt x="787410" y="6374"/>
                  <a:pt x="595274" y="13716"/>
                </a:cubicBezTo>
                <a:cubicBezTo>
                  <a:pt x="403138" y="21058"/>
                  <a:pt x="169622" y="5927"/>
                  <a:pt x="0" y="13716"/>
                </a:cubicBezTo>
                <a:cubicBezTo>
                  <a:pt x="-475" y="8699"/>
                  <a:pt x="-565" y="440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4813" y="552091"/>
            <a:ext cx="4668251" cy="5431536"/>
          </a:xfrm>
        </p:spPr>
        <p:txBody>
          <a:bodyPr anchor="ctr">
            <a:normAutofit/>
          </a:bodyPr>
          <a:lstStyle/>
          <a:p>
            <a:r>
              <a:rPr lang="en-GB" sz="1900"/>
              <a:t>- Offset:</a:t>
            </a:r>
          </a:p>
          <a:p>
            <a:r>
              <a:rPr lang="en-GB" sz="1900"/>
              <a:t>  - </a:t>
            </a:r>
            <a:r>
              <a:rPr lang="uk-UA" sz="1900"/>
              <a:t>Додає відступи зліва</a:t>
            </a:r>
          </a:p>
          <a:p>
            <a:r>
              <a:rPr lang="uk-UA" sz="1900"/>
              <a:t>  - Приклад: </a:t>
            </a:r>
            <a:r>
              <a:rPr lang="en-GB" sz="1900"/>
              <a:t>col-md-offset-3</a:t>
            </a:r>
          </a:p>
          <a:p>
            <a:r>
              <a:rPr lang="en-GB" sz="1900"/>
              <a:t>- Order:</a:t>
            </a:r>
          </a:p>
          <a:p>
            <a:r>
              <a:rPr lang="en-GB" sz="1900"/>
              <a:t>  - </a:t>
            </a:r>
            <a:r>
              <a:rPr lang="uk-UA" sz="1900"/>
              <a:t>Встановлює порядок колонок</a:t>
            </a:r>
          </a:p>
          <a:p>
            <a:r>
              <a:rPr lang="uk-UA" sz="1900"/>
              <a:t>  - Приклад: </a:t>
            </a:r>
            <a:r>
              <a:rPr lang="en-GB" sz="1900"/>
              <a:t>order-md-2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279</Words>
  <Application>Microsoft Macintosh PowerPoint</Application>
  <PresentationFormat>On-screen Show (4:3)</PresentationFormat>
  <Paragraphs>44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Bootstrap Grid System</vt:lpstr>
      <vt:lpstr>Що таке Grid System?</vt:lpstr>
      <vt:lpstr>Container</vt:lpstr>
      <vt:lpstr>Приклад Container</vt:lpstr>
      <vt:lpstr>Row</vt:lpstr>
      <vt:lpstr>Column (col)</vt:lpstr>
      <vt:lpstr>Приклад адаптивності колонок</vt:lpstr>
      <vt:lpstr>Offset і Order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denishchuk_o</cp:lastModifiedBy>
  <cp:revision>2</cp:revision>
  <dcterms:created xsi:type="dcterms:W3CDTF">2013-01-27T09:14:16Z</dcterms:created>
  <dcterms:modified xsi:type="dcterms:W3CDTF">2024-12-08T07:51:45Z</dcterms:modified>
  <cp:category/>
</cp:coreProperties>
</file>

<file path=docProps/thumbnail.jpeg>
</file>